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99"/>
  </p:notesMasterIdLst>
  <p:sldIdLst>
    <p:sldId id="256" r:id="rId2"/>
    <p:sldId id="700" r:id="rId3"/>
    <p:sldId id="704" r:id="rId4"/>
    <p:sldId id="706" r:id="rId5"/>
    <p:sldId id="707" r:id="rId6"/>
    <p:sldId id="705" r:id="rId7"/>
    <p:sldId id="708" r:id="rId8"/>
    <p:sldId id="258" r:id="rId9"/>
    <p:sldId id="709" r:id="rId10"/>
    <p:sldId id="710" r:id="rId11"/>
    <p:sldId id="259" r:id="rId12"/>
    <p:sldId id="701" r:id="rId13"/>
    <p:sldId id="711" r:id="rId14"/>
    <p:sldId id="702" r:id="rId15"/>
    <p:sldId id="703" r:id="rId16"/>
    <p:sldId id="313" r:id="rId17"/>
    <p:sldId id="315" r:id="rId18"/>
    <p:sldId id="712" r:id="rId19"/>
    <p:sldId id="713" r:id="rId20"/>
    <p:sldId id="714" r:id="rId21"/>
    <p:sldId id="715" r:id="rId22"/>
    <p:sldId id="716" r:id="rId23"/>
    <p:sldId id="717" r:id="rId24"/>
    <p:sldId id="718" r:id="rId25"/>
    <p:sldId id="719" r:id="rId26"/>
    <p:sldId id="720" r:id="rId27"/>
    <p:sldId id="722" r:id="rId28"/>
    <p:sldId id="721" r:id="rId29"/>
    <p:sldId id="723" r:id="rId30"/>
    <p:sldId id="724" r:id="rId31"/>
    <p:sldId id="725" r:id="rId32"/>
    <p:sldId id="726" r:id="rId33"/>
    <p:sldId id="727" r:id="rId34"/>
    <p:sldId id="728" r:id="rId35"/>
    <p:sldId id="729" r:id="rId36"/>
    <p:sldId id="730" r:id="rId37"/>
    <p:sldId id="731" r:id="rId38"/>
    <p:sldId id="732" r:id="rId39"/>
    <p:sldId id="733" r:id="rId40"/>
    <p:sldId id="734" r:id="rId41"/>
    <p:sldId id="735" r:id="rId42"/>
    <p:sldId id="738" r:id="rId43"/>
    <p:sldId id="736" r:id="rId44"/>
    <p:sldId id="739" r:id="rId45"/>
    <p:sldId id="740" r:id="rId46"/>
    <p:sldId id="741" r:id="rId47"/>
    <p:sldId id="742" r:id="rId48"/>
    <p:sldId id="743" r:id="rId49"/>
    <p:sldId id="744" r:id="rId50"/>
    <p:sldId id="745" r:id="rId51"/>
    <p:sldId id="746" r:id="rId52"/>
    <p:sldId id="747" r:id="rId53"/>
    <p:sldId id="748" r:id="rId54"/>
    <p:sldId id="749" r:id="rId55"/>
    <p:sldId id="755" r:id="rId56"/>
    <p:sldId id="750" r:id="rId57"/>
    <p:sldId id="752" r:id="rId58"/>
    <p:sldId id="754" r:id="rId59"/>
    <p:sldId id="753" r:id="rId60"/>
    <p:sldId id="756" r:id="rId61"/>
    <p:sldId id="757" r:id="rId62"/>
    <p:sldId id="758" r:id="rId63"/>
    <p:sldId id="759" r:id="rId64"/>
    <p:sldId id="760" r:id="rId65"/>
    <p:sldId id="761" r:id="rId66"/>
    <p:sldId id="762" r:id="rId67"/>
    <p:sldId id="763" r:id="rId68"/>
    <p:sldId id="765" r:id="rId69"/>
    <p:sldId id="764" r:id="rId70"/>
    <p:sldId id="766" r:id="rId71"/>
    <p:sldId id="767" r:id="rId72"/>
    <p:sldId id="768" r:id="rId73"/>
    <p:sldId id="769" r:id="rId74"/>
    <p:sldId id="775" r:id="rId75"/>
    <p:sldId id="772" r:id="rId76"/>
    <p:sldId id="773" r:id="rId77"/>
    <p:sldId id="774" r:id="rId78"/>
    <p:sldId id="770" r:id="rId79"/>
    <p:sldId id="771" r:id="rId80"/>
    <p:sldId id="776" r:id="rId81"/>
    <p:sldId id="777" r:id="rId82"/>
    <p:sldId id="778" r:id="rId83"/>
    <p:sldId id="779" r:id="rId84"/>
    <p:sldId id="780" r:id="rId85"/>
    <p:sldId id="781" r:id="rId86"/>
    <p:sldId id="782" r:id="rId87"/>
    <p:sldId id="783" r:id="rId88"/>
    <p:sldId id="784" r:id="rId89"/>
    <p:sldId id="785" r:id="rId90"/>
    <p:sldId id="786" r:id="rId91"/>
    <p:sldId id="787" r:id="rId92"/>
    <p:sldId id="788" r:id="rId93"/>
    <p:sldId id="789" r:id="rId94"/>
    <p:sldId id="790" r:id="rId95"/>
    <p:sldId id="791" r:id="rId96"/>
    <p:sldId id="792" r:id="rId97"/>
    <p:sldId id="262" r:id="rId98"/>
  </p:sldIdLst>
  <p:sldSz cx="9144000" cy="5143500" type="screen16x9"/>
  <p:notesSz cx="6858000" cy="9144000"/>
  <p:embeddedFontLst>
    <p:embeddedFont>
      <p:font typeface="Abel" panose="020B0604020202020204" charset="0"/>
      <p:regular r:id="rId100"/>
    </p:embeddedFont>
    <p:embeddedFont>
      <p:font typeface="Aharoni" panose="02010803020104030203" pitchFamily="2" charset="-79"/>
      <p:bold r:id="rId101"/>
    </p:embeddedFont>
    <p:embeddedFont>
      <p:font typeface="Calibri" panose="020F0502020204030204" pitchFamily="34" charset="0"/>
      <p:regular r:id="rId102"/>
      <p:bold r:id="rId103"/>
      <p:italic r:id="rId104"/>
      <p:boldItalic r:id="rId105"/>
    </p:embeddedFont>
    <p:embeddedFont>
      <p:font typeface="Montserrat" panose="020B0604020202020204" charset="-94"/>
      <p:regular r:id="rId106"/>
      <p:bold r:id="rId107"/>
      <p:italic r:id="rId108"/>
      <p:boldItalic r:id="rId109"/>
    </p:embeddedFont>
    <p:embeddedFont>
      <p:font typeface="Oswald Stencil" panose="02000506000000020004" pitchFamily="50" charset="-94"/>
      <p:bold r:id="rId110"/>
    </p:embeddedFont>
    <p:embeddedFont>
      <p:font typeface="Roboto" panose="02000000000000000000" pitchFamily="2" charset="0"/>
      <p:regular r:id="rId111"/>
      <p:bold r:id="rId112"/>
      <p:italic r:id="rId113"/>
      <p:boldItalic r:id="rId114"/>
    </p:embeddedFont>
    <p:embeddedFont>
      <p:font typeface="Rubik Light" panose="020B0604020202020204" charset="-79"/>
      <p:regular r:id="rId115"/>
      <p:bold r:id="rId116"/>
      <p:italic r:id="rId117"/>
      <p:boldItalic r:id="rId1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cati Hasan Turan" initials="NHT" lastIdx="1" clrIdx="0">
    <p:extLst>
      <p:ext uri="{19B8F6BF-5375-455C-9EA6-DF929625EA0E}">
        <p15:presenceInfo xmlns:p15="http://schemas.microsoft.com/office/powerpoint/2012/main" userId="Necati Hasan Tur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924C"/>
    <a:srgbClr val="D59E2F"/>
    <a:srgbClr val="DCAE52"/>
    <a:srgbClr val="D70000"/>
    <a:srgbClr val="E60000"/>
    <a:srgbClr val="C00000"/>
    <a:srgbClr val="E6E6E6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1BA29B-E2FB-4A41-BDE3-272029846C77}">
  <a:tblStyle styleId="{A91BA29B-E2FB-4A41-BDE3-272029846C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23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8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3.fntdata"/><Relationship Id="rId16" Type="http://schemas.openxmlformats.org/officeDocument/2006/relationships/slide" Target="slides/slide15.xml"/><Relationship Id="rId107" Type="http://schemas.openxmlformats.org/officeDocument/2006/relationships/font" Target="fonts/font8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3.fntdata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4.fntdata"/><Relationship Id="rId118" Type="http://schemas.openxmlformats.org/officeDocument/2006/relationships/font" Target="fonts/font19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4.fntdata"/><Relationship Id="rId108" Type="http://schemas.openxmlformats.org/officeDocument/2006/relationships/font" Target="fonts/font9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5.fntdata"/><Relationship Id="rId119" Type="http://schemas.openxmlformats.org/officeDocument/2006/relationships/commentAuthors" Target="commentAuthor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0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5.fntdata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1.fntdata"/><Relationship Id="rId115" Type="http://schemas.openxmlformats.org/officeDocument/2006/relationships/font" Target="fonts/font1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.fntdata"/><Relationship Id="rId105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2.fntdata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998d72262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998d72262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850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9824130ea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9824130ea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549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9824130ea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9824130ea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278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9824130ea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9824130ea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674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a5542f15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a5542f15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841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998d722621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998d722621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896958" y="-2537327"/>
            <a:ext cx="13462914" cy="9678220"/>
            <a:chOff x="-2896958" y="-2537327"/>
            <a:chExt cx="13462914" cy="9678220"/>
          </a:xfrm>
        </p:grpSpPr>
        <p:sp>
          <p:nvSpPr>
            <p:cNvPr id="11" name="Google Shape;11;p2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75476" y="1244155"/>
              <a:ext cx="4003500" cy="266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5400000">
              <a:off x="3228495" y="568429"/>
              <a:ext cx="2687009" cy="4013952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2745400" y="1637150"/>
            <a:ext cx="3653400" cy="18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8500" b="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5200" b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5200" b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5200" b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5200" b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5200" b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5200" b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5200" b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5200" b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053275" y="3906550"/>
            <a:ext cx="50376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7"/>
          <p:cNvGrpSpPr/>
          <p:nvPr/>
        </p:nvGrpSpPr>
        <p:grpSpPr>
          <a:xfrm>
            <a:off x="-1645549" y="-2015865"/>
            <a:ext cx="14188757" cy="10087940"/>
            <a:chOff x="-1645549" y="-2015865"/>
            <a:chExt cx="14188757" cy="10087940"/>
          </a:xfrm>
        </p:grpSpPr>
        <p:grpSp>
          <p:nvGrpSpPr>
            <p:cNvPr id="68" name="Google Shape;68;p7"/>
            <p:cNvGrpSpPr/>
            <p:nvPr/>
          </p:nvGrpSpPr>
          <p:grpSpPr>
            <a:xfrm>
              <a:off x="-1645549" y="-2015865"/>
              <a:ext cx="3359588" cy="8686086"/>
              <a:chOff x="7271351" y="-2015865"/>
              <a:chExt cx="3359588" cy="8686086"/>
            </a:xfrm>
          </p:grpSpPr>
          <p:sp>
            <p:nvSpPr>
              <p:cNvPr id="69" name="Google Shape;69;p7"/>
              <p:cNvSpPr/>
              <p:nvPr/>
            </p:nvSpPr>
            <p:spPr>
              <a:xfrm rot="-336564">
                <a:off x="7392508" y="351241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7"/>
              <p:cNvSpPr/>
              <p:nvPr/>
            </p:nvSpPr>
            <p:spPr>
              <a:xfrm rot="-336564">
                <a:off x="7859748" y="367736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7"/>
              <p:cNvSpPr/>
              <p:nvPr/>
            </p:nvSpPr>
            <p:spPr>
              <a:xfrm rot="-336564">
                <a:off x="7496060" y="369405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7"/>
              <p:cNvSpPr/>
              <p:nvPr/>
            </p:nvSpPr>
            <p:spPr>
              <a:xfrm rot="10463436">
                <a:off x="8101045" y="-1455062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7"/>
              <p:cNvSpPr/>
              <p:nvPr/>
            </p:nvSpPr>
            <p:spPr>
              <a:xfrm rot="10463436">
                <a:off x="7693739" y="-1870925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7"/>
              <p:cNvSpPr/>
              <p:nvPr/>
            </p:nvSpPr>
            <p:spPr>
              <a:xfrm rot="10463436">
                <a:off x="7691103" y="-1889993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7"/>
            <p:cNvGrpSpPr/>
            <p:nvPr/>
          </p:nvGrpSpPr>
          <p:grpSpPr>
            <a:xfrm rot="2219984">
              <a:off x="7913359" y="3296805"/>
              <a:ext cx="3796561" cy="4039571"/>
              <a:chOff x="7558301" y="3163860"/>
              <a:chExt cx="3072638" cy="3269311"/>
            </a:xfrm>
          </p:grpSpPr>
          <p:sp>
            <p:nvSpPr>
              <p:cNvPr id="76" name="Google Shape;76;p7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7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7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9" name="Google Shape;79;p7"/>
          <p:cNvSpPr txBox="1">
            <a:spLocks noGrp="1"/>
          </p:cNvSpPr>
          <p:nvPr>
            <p:ph type="body" idx="1"/>
          </p:nvPr>
        </p:nvSpPr>
        <p:spPr>
          <a:xfrm>
            <a:off x="1427100" y="1221400"/>
            <a:ext cx="29469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8"/>
          <p:cNvGrpSpPr/>
          <p:nvPr/>
        </p:nvGrpSpPr>
        <p:grpSpPr>
          <a:xfrm>
            <a:off x="-585686" y="-1099379"/>
            <a:ext cx="10929760" cy="7352891"/>
            <a:chOff x="-585686" y="-1099379"/>
            <a:chExt cx="10929760" cy="7352891"/>
          </a:xfrm>
        </p:grpSpPr>
        <p:sp>
          <p:nvSpPr>
            <p:cNvPr id="83" name="Google Shape;83;p8"/>
            <p:cNvSpPr/>
            <p:nvPr/>
          </p:nvSpPr>
          <p:spPr>
            <a:xfrm rot="315833">
              <a:off x="-470260" y="2809509"/>
              <a:ext cx="2437809" cy="2628347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315833">
              <a:off x="-13572" y="3038950"/>
              <a:ext cx="2377152" cy="288229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rot="315833">
              <a:off x="-286641" y="3248850"/>
              <a:ext cx="2747897" cy="288469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315633">
              <a:off x="6771567" y="-971975"/>
              <a:ext cx="2924002" cy="3152541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rot="315633">
              <a:off x="6951891" y="-552494"/>
              <a:ext cx="2851248" cy="345713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315633">
              <a:off x="6896466" y="-360189"/>
              <a:ext cx="3295933" cy="346001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8"/>
          <p:cNvSpPr txBox="1">
            <a:spLocks noGrp="1"/>
          </p:cNvSpPr>
          <p:nvPr>
            <p:ph type="title"/>
          </p:nvPr>
        </p:nvSpPr>
        <p:spPr>
          <a:xfrm>
            <a:off x="2716500" y="2904100"/>
            <a:ext cx="37110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subTitle" idx="1"/>
          </p:nvPr>
        </p:nvSpPr>
        <p:spPr>
          <a:xfrm>
            <a:off x="1986000" y="1750675"/>
            <a:ext cx="5172000" cy="13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3"/>
          <p:cNvGrpSpPr/>
          <p:nvPr/>
        </p:nvGrpSpPr>
        <p:grpSpPr>
          <a:xfrm>
            <a:off x="-3157403" y="-2327776"/>
            <a:ext cx="14457596" cy="9492188"/>
            <a:chOff x="-3157403" y="-2327776"/>
            <a:chExt cx="14457596" cy="9492188"/>
          </a:xfrm>
        </p:grpSpPr>
        <p:sp>
          <p:nvSpPr>
            <p:cNvPr id="129" name="Google Shape;129;p13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/>
          <p:nvPr/>
        </p:nvSpPr>
        <p:spPr>
          <a:xfrm rot="-1514360" flipH="1">
            <a:off x="-1463407" y="-1848832"/>
            <a:ext cx="2936660" cy="3082854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14"/>
          <p:cNvGrpSpPr/>
          <p:nvPr/>
        </p:nvGrpSpPr>
        <p:grpSpPr>
          <a:xfrm>
            <a:off x="6905483" y="3227563"/>
            <a:ext cx="4423513" cy="4265955"/>
            <a:chOff x="6905483" y="3227563"/>
            <a:chExt cx="4423513" cy="4265955"/>
          </a:xfrm>
        </p:grpSpPr>
        <p:sp>
          <p:nvSpPr>
            <p:cNvPr id="138" name="Google Shape;138;p14"/>
            <p:cNvSpPr/>
            <p:nvPr/>
          </p:nvSpPr>
          <p:spPr>
            <a:xfrm rot="6914343">
              <a:off x="7432635" y="4287777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6914343">
              <a:off x="7929276" y="3855129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 rot="6914343">
              <a:off x="7813807" y="3674924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4"/>
          <p:cNvSpPr/>
          <p:nvPr/>
        </p:nvSpPr>
        <p:spPr>
          <a:xfrm rot="-1430259" flipH="1">
            <a:off x="-1396986" y="-1399018"/>
            <a:ext cx="2580939" cy="2782664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/>
          <p:nvPr/>
        </p:nvSpPr>
        <p:spPr>
          <a:xfrm rot="-1430259" flipH="1">
            <a:off x="-1653489" y="-1180746"/>
            <a:ext cx="2516720" cy="3051518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-1870949" y="-2015865"/>
            <a:ext cx="12501888" cy="9499587"/>
            <a:chOff x="-1870949" y="-2015865"/>
            <a:chExt cx="12501888" cy="9499587"/>
          </a:xfrm>
        </p:grpSpPr>
        <p:sp>
          <p:nvSpPr>
            <p:cNvPr id="145" name="Google Shape;145;p15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 rot="10463436">
              <a:off x="8101045" y="-1455062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 rot="10463436">
              <a:off x="7693739" y="-1870925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 rot="10463436">
              <a:off x="7691103" y="-1889993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 rot="-336564">
              <a:off x="-1374459" y="4490863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 rot="-336564">
              <a:off x="-1738147" y="4507557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1"/>
          </p:nvPr>
        </p:nvSpPr>
        <p:spPr>
          <a:xfrm>
            <a:off x="1573800" y="14704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subTitle" idx="2"/>
          </p:nvPr>
        </p:nvSpPr>
        <p:spPr>
          <a:xfrm>
            <a:off x="1573800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title" idx="3" hasCustomPrompt="1"/>
          </p:nvPr>
        </p:nvSpPr>
        <p:spPr>
          <a:xfrm>
            <a:off x="718284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7" name="Google Shape;157;p15"/>
          <p:cNvSpPr txBox="1">
            <a:spLocks noGrp="1"/>
          </p:cNvSpPr>
          <p:nvPr>
            <p:ph type="subTitle" idx="4"/>
          </p:nvPr>
        </p:nvSpPr>
        <p:spPr>
          <a:xfrm>
            <a:off x="1573800" y="25914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subTitle" idx="5"/>
          </p:nvPr>
        </p:nvSpPr>
        <p:spPr>
          <a:xfrm>
            <a:off x="1573800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title" idx="6" hasCustomPrompt="1"/>
          </p:nvPr>
        </p:nvSpPr>
        <p:spPr>
          <a:xfrm>
            <a:off x="718284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5"/>
          <p:cNvSpPr txBox="1">
            <a:spLocks noGrp="1"/>
          </p:cNvSpPr>
          <p:nvPr>
            <p:ph type="subTitle" idx="7"/>
          </p:nvPr>
        </p:nvSpPr>
        <p:spPr>
          <a:xfrm>
            <a:off x="1573800" y="37123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8"/>
          </p:nvPr>
        </p:nvSpPr>
        <p:spPr>
          <a:xfrm>
            <a:off x="1573800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title" idx="9" hasCustomPrompt="1"/>
          </p:nvPr>
        </p:nvSpPr>
        <p:spPr>
          <a:xfrm>
            <a:off x="718284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5"/>
          <p:cNvSpPr txBox="1">
            <a:spLocks noGrp="1"/>
          </p:cNvSpPr>
          <p:nvPr>
            <p:ph type="subTitle" idx="13"/>
          </p:nvPr>
        </p:nvSpPr>
        <p:spPr>
          <a:xfrm>
            <a:off x="5261925" y="14704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subTitle" idx="14"/>
          </p:nvPr>
        </p:nvSpPr>
        <p:spPr>
          <a:xfrm>
            <a:off x="5261925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5" name="Google Shape;165;p15"/>
          <p:cNvSpPr txBox="1">
            <a:spLocks noGrp="1"/>
          </p:cNvSpPr>
          <p:nvPr>
            <p:ph type="title" idx="15" hasCustomPrompt="1"/>
          </p:nvPr>
        </p:nvSpPr>
        <p:spPr>
          <a:xfrm>
            <a:off x="4406409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5"/>
          <p:cNvSpPr txBox="1">
            <a:spLocks noGrp="1"/>
          </p:cNvSpPr>
          <p:nvPr>
            <p:ph type="subTitle" idx="16"/>
          </p:nvPr>
        </p:nvSpPr>
        <p:spPr>
          <a:xfrm>
            <a:off x="5261925" y="25914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subTitle" idx="17"/>
          </p:nvPr>
        </p:nvSpPr>
        <p:spPr>
          <a:xfrm>
            <a:off x="5261925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title" idx="18" hasCustomPrompt="1"/>
          </p:nvPr>
        </p:nvSpPr>
        <p:spPr>
          <a:xfrm>
            <a:off x="4406409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5"/>
          <p:cNvSpPr txBox="1">
            <a:spLocks noGrp="1"/>
          </p:cNvSpPr>
          <p:nvPr>
            <p:ph type="subTitle" idx="19"/>
          </p:nvPr>
        </p:nvSpPr>
        <p:spPr>
          <a:xfrm>
            <a:off x="5261925" y="37123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subTitle" idx="20"/>
          </p:nvPr>
        </p:nvSpPr>
        <p:spPr>
          <a:xfrm>
            <a:off x="5261925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title" idx="21" hasCustomPrompt="1"/>
          </p:nvPr>
        </p:nvSpPr>
        <p:spPr>
          <a:xfrm>
            <a:off x="4406409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6"/>
          <p:cNvGrpSpPr/>
          <p:nvPr/>
        </p:nvGrpSpPr>
        <p:grpSpPr>
          <a:xfrm>
            <a:off x="-2027980" y="-2596320"/>
            <a:ext cx="14549688" cy="10668394"/>
            <a:chOff x="-2027980" y="-2596320"/>
            <a:chExt cx="14549688" cy="10668394"/>
          </a:xfrm>
        </p:grpSpPr>
        <p:grpSp>
          <p:nvGrpSpPr>
            <p:cNvPr id="174" name="Google Shape;174;p16"/>
            <p:cNvGrpSpPr/>
            <p:nvPr/>
          </p:nvGrpSpPr>
          <p:grpSpPr>
            <a:xfrm rot="2219984">
              <a:off x="-1194691" y="3296805"/>
              <a:ext cx="3796561" cy="4039571"/>
              <a:chOff x="7558301" y="3163860"/>
              <a:chExt cx="3072638" cy="3269311"/>
            </a:xfrm>
          </p:grpSpPr>
          <p:sp>
            <p:nvSpPr>
              <p:cNvPr id="175" name="Google Shape;175;p16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6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6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6"/>
            <p:cNvGrpSpPr/>
            <p:nvPr/>
          </p:nvGrpSpPr>
          <p:grpSpPr>
            <a:xfrm rot="2219984">
              <a:off x="7891859" y="-1860620"/>
              <a:ext cx="3796561" cy="4039571"/>
              <a:chOff x="7558301" y="3163860"/>
              <a:chExt cx="3072638" cy="3269311"/>
            </a:xfrm>
          </p:grpSpPr>
          <p:sp>
            <p:nvSpPr>
              <p:cNvPr id="179" name="Google Shape;179;p16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6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6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2" name="Google Shape;182;p16"/>
          <p:cNvSpPr txBox="1">
            <a:spLocks noGrp="1"/>
          </p:cNvSpPr>
          <p:nvPr>
            <p:ph type="subTitle" idx="1"/>
          </p:nvPr>
        </p:nvSpPr>
        <p:spPr>
          <a:xfrm>
            <a:off x="33974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subTitle" idx="2"/>
          </p:nvPr>
        </p:nvSpPr>
        <p:spPr>
          <a:xfrm>
            <a:off x="3397475" y="26883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4" name="Google Shape;184;p16"/>
          <p:cNvSpPr txBox="1">
            <a:spLocks noGrp="1"/>
          </p:cNvSpPr>
          <p:nvPr>
            <p:ph type="subTitle" idx="3"/>
          </p:nvPr>
        </p:nvSpPr>
        <p:spPr>
          <a:xfrm>
            <a:off x="8198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5" name="Google Shape;185;p16"/>
          <p:cNvSpPr txBox="1">
            <a:spLocks noGrp="1"/>
          </p:cNvSpPr>
          <p:nvPr>
            <p:ph type="subTitle" idx="4"/>
          </p:nvPr>
        </p:nvSpPr>
        <p:spPr>
          <a:xfrm>
            <a:off x="819875" y="26883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6" name="Google Shape;186;p16"/>
          <p:cNvSpPr txBox="1">
            <a:spLocks noGrp="1"/>
          </p:cNvSpPr>
          <p:nvPr>
            <p:ph type="subTitle" idx="5"/>
          </p:nvPr>
        </p:nvSpPr>
        <p:spPr>
          <a:xfrm>
            <a:off x="59750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7" name="Google Shape;187;p16"/>
          <p:cNvSpPr txBox="1">
            <a:spLocks noGrp="1"/>
          </p:cNvSpPr>
          <p:nvPr>
            <p:ph type="subTitle" idx="6"/>
          </p:nvPr>
        </p:nvSpPr>
        <p:spPr>
          <a:xfrm>
            <a:off x="5975075" y="26883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left">
  <p:cSld name="Title and text left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 txBox="1">
            <a:spLocks noGrp="1"/>
          </p:cNvSpPr>
          <p:nvPr>
            <p:ph type="title"/>
          </p:nvPr>
        </p:nvSpPr>
        <p:spPr>
          <a:xfrm>
            <a:off x="872575" y="1726072"/>
            <a:ext cx="2846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grpSp>
        <p:nvGrpSpPr>
          <p:cNvPr id="219" name="Google Shape;219;p19"/>
          <p:cNvGrpSpPr/>
          <p:nvPr/>
        </p:nvGrpSpPr>
        <p:grpSpPr>
          <a:xfrm>
            <a:off x="4912189" y="-2543127"/>
            <a:ext cx="5436706" cy="5991674"/>
            <a:chOff x="5129250" y="-2537327"/>
            <a:chExt cx="5436706" cy="5991674"/>
          </a:xfrm>
        </p:grpSpPr>
        <p:sp>
          <p:nvSpPr>
            <p:cNvPr id="220" name="Google Shape;220;p19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9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9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223;p19"/>
          <p:cNvGrpSpPr/>
          <p:nvPr/>
        </p:nvGrpSpPr>
        <p:grpSpPr>
          <a:xfrm>
            <a:off x="-1412384" y="2219348"/>
            <a:ext cx="5773513" cy="5606870"/>
            <a:chOff x="-2896958" y="1534023"/>
            <a:chExt cx="5773513" cy="5606870"/>
          </a:xfrm>
        </p:grpSpPr>
        <p:sp>
          <p:nvSpPr>
            <p:cNvPr id="224" name="Google Shape;224;p19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9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9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19"/>
          <p:cNvSpPr txBox="1">
            <a:spLocks noGrp="1"/>
          </p:cNvSpPr>
          <p:nvPr>
            <p:ph type="subTitle" idx="1"/>
          </p:nvPr>
        </p:nvSpPr>
        <p:spPr>
          <a:xfrm>
            <a:off x="665726" y="2323535"/>
            <a:ext cx="32598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6695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8400" y="445025"/>
            <a:ext cx="748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28400" y="1808575"/>
            <a:ext cx="7487100" cy="27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7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>
            <a:spLocks noGrp="1"/>
          </p:cNvSpPr>
          <p:nvPr>
            <p:ph type="ctrTitle"/>
          </p:nvPr>
        </p:nvSpPr>
        <p:spPr>
          <a:xfrm>
            <a:off x="2745300" y="1387222"/>
            <a:ext cx="3653400" cy="23786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AUTOMATED GENERATION OF VIRTUAL MACHINE IMAGES WITH HASHICORP PACKER</a:t>
            </a:r>
            <a:endParaRPr lang="tr-TR" sz="3000" dirty="0"/>
          </a:p>
        </p:txBody>
      </p:sp>
      <p:sp>
        <p:nvSpPr>
          <p:cNvPr id="6" name="Alt Başlık 5">
            <a:extLst>
              <a:ext uri="{FF2B5EF4-FFF2-40B4-BE49-F238E27FC236}">
                <a16:creationId xmlns:a16="http://schemas.microsoft.com/office/drawing/2014/main" id="{A01EAE2D-FEEA-4441-8F56-B33BA9206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3200" y="4259638"/>
            <a:ext cx="5037600" cy="542700"/>
          </a:xfrm>
        </p:spPr>
        <p:txBody>
          <a:bodyPr/>
          <a:lstStyle/>
          <a:p>
            <a:r>
              <a:rPr lang="tr-TR" dirty="0">
                <a:solidFill>
                  <a:srgbClr val="DCAE52"/>
                </a:solidFill>
              </a:rPr>
              <a:t>ISTANBUL KULTUR UNIVERSITY</a:t>
            </a:r>
          </a:p>
        </p:txBody>
      </p:sp>
      <p:sp>
        <p:nvSpPr>
          <p:cNvPr id="15" name="Alt Başlık 5">
            <a:extLst>
              <a:ext uri="{FF2B5EF4-FFF2-40B4-BE49-F238E27FC236}">
                <a16:creationId xmlns:a16="http://schemas.microsoft.com/office/drawing/2014/main" id="{15C7D638-CB3A-450F-8AF4-7459F936C436}"/>
              </a:ext>
            </a:extLst>
          </p:cNvPr>
          <p:cNvSpPr txBox="1">
            <a:spLocks/>
          </p:cNvSpPr>
          <p:nvPr/>
        </p:nvSpPr>
        <p:spPr>
          <a:xfrm>
            <a:off x="2053200" y="3877103"/>
            <a:ext cx="50376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tr-TR" dirty="0">
                <a:solidFill>
                  <a:srgbClr val="DCAE52"/>
                </a:solidFill>
              </a:rPr>
              <a:t>NECATİ TURAN-IŞIL ALICI-YAREN MISIRLI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35ADDFE3-0E48-45DA-B974-380FF1749B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40659" y="295948"/>
            <a:ext cx="2704641" cy="18000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AWS">
            <a:extLst>
              <a:ext uri="{FF2B5EF4-FFF2-40B4-BE49-F238E27FC236}">
                <a16:creationId xmlns:a16="http://schemas.microsoft.com/office/drawing/2014/main" id="{C3C59AE1-2041-409C-9F64-81E6244F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70" y="3344728"/>
            <a:ext cx="2381819" cy="14472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circl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WS Config">
            <a:extLst>
              <a:ext uri="{FF2B5EF4-FFF2-40B4-BE49-F238E27FC236}">
                <a16:creationId xmlns:a16="http://schemas.microsoft.com/office/drawing/2014/main" id="{223173CA-C442-4DD1-A888-05752240C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" y="586360"/>
            <a:ext cx="8105775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325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/>
          <p:nvPr/>
        </p:nvSpPr>
        <p:spPr>
          <a:xfrm>
            <a:off x="7478575" y="3814289"/>
            <a:ext cx="1333728" cy="1329211"/>
          </a:xfrm>
          <a:custGeom>
            <a:avLst/>
            <a:gdLst/>
            <a:ahLst/>
            <a:cxnLst/>
            <a:rect l="l" t="t" r="r" b="b"/>
            <a:pathLst>
              <a:path w="72415" h="71879" extrusionOk="0">
                <a:moveTo>
                  <a:pt x="49114" y="5537"/>
                </a:moveTo>
                <a:lnTo>
                  <a:pt x="49388" y="5609"/>
                </a:lnTo>
                <a:lnTo>
                  <a:pt x="49174" y="5680"/>
                </a:lnTo>
                <a:lnTo>
                  <a:pt x="49114" y="5537"/>
                </a:lnTo>
                <a:close/>
                <a:moveTo>
                  <a:pt x="22992" y="5621"/>
                </a:moveTo>
                <a:lnTo>
                  <a:pt x="22956" y="5704"/>
                </a:lnTo>
                <a:lnTo>
                  <a:pt x="22813" y="5668"/>
                </a:lnTo>
                <a:lnTo>
                  <a:pt x="22992" y="5621"/>
                </a:lnTo>
                <a:close/>
                <a:moveTo>
                  <a:pt x="35053" y="2644"/>
                </a:moveTo>
                <a:lnTo>
                  <a:pt x="35053" y="9335"/>
                </a:lnTo>
                <a:lnTo>
                  <a:pt x="24837" y="6263"/>
                </a:lnTo>
                <a:lnTo>
                  <a:pt x="25409" y="5025"/>
                </a:lnTo>
                <a:lnTo>
                  <a:pt x="35053" y="2644"/>
                </a:lnTo>
                <a:close/>
                <a:moveTo>
                  <a:pt x="36982" y="2549"/>
                </a:moveTo>
                <a:lnTo>
                  <a:pt x="46697" y="4942"/>
                </a:lnTo>
                <a:lnTo>
                  <a:pt x="47292" y="6240"/>
                </a:lnTo>
                <a:lnTo>
                  <a:pt x="36982" y="9335"/>
                </a:lnTo>
                <a:lnTo>
                  <a:pt x="36982" y="2549"/>
                </a:lnTo>
                <a:close/>
                <a:moveTo>
                  <a:pt x="52531" y="6692"/>
                </a:moveTo>
                <a:lnTo>
                  <a:pt x="58437" y="11919"/>
                </a:lnTo>
                <a:lnTo>
                  <a:pt x="53912" y="15931"/>
                </a:lnTo>
                <a:lnTo>
                  <a:pt x="49995" y="7454"/>
                </a:lnTo>
                <a:lnTo>
                  <a:pt x="52531" y="6692"/>
                </a:lnTo>
                <a:close/>
                <a:moveTo>
                  <a:pt x="19789" y="6775"/>
                </a:moveTo>
                <a:lnTo>
                  <a:pt x="22134" y="7490"/>
                </a:lnTo>
                <a:lnTo>
                  <a:pt x="18098" y="16217"/>
                </a:lnTo>
                <a:lnTo>
                  <a:pt x="13622" y="12252"/>
                </a:lnTo>
                <a:lnTo>
                  <a:pt x="19789" y="6775"/>
                </a:lnTo>
                <a:close/>
                <a:moveTo>
                  <a:pt x="36017" y="11967"/>
                </a:moveTo>
                <a:lnTo>
                  <a:pt x="40899" y="16479"/>
                </a:lnTo>
                <a:lnTo>
                  <a:pt x="31124" y="16479"/>
                </a:lnTo>
                <a:lnTo>
                  <a:pt x="36017" y="11967"/>
                </a:lnTo>
                <a:close/>
                <a:moveTo>
                  <a:pt x="48114" y="8026"/>
                </a:moveTo>
                <a:lnTo>
                  <a:pt x="52031" y="16491"/>
                </a:lnTo>
                <a:lnTo>
                  <a:pt x="43399" y="16146"/>
                </a:lnTo>
                <a:lnTo>
                  <a:pt x="37922" y="11085"/>
                </a:lnTo>
                <a:lnTo>
                  <a:pt x="48114" y="8026"/>
                </a:lnTo>
                <a:close/>
                <a:moveTo>
                  <a:pt x="24004" y="8049"/>
                </a:moveTo>
                <a:lnTo>
                  <a:pt x="34112" y="11085"/>
                </a:lnTo>
                <a:lnTo>
                  <a:pt x="28338" y="16419"/>
                </a:lnTo>
                <a:lnTo>
                  <a:pt x="19991" y="16753"/>
                </a:lnTo>
                <a:lnTo>
                  <a:pt x="24004" y="8049"/>
                </a:lnTo>
                <a:close/>
                <a:moveTo>
                  <a:pt x="59901" y="13217"/>
                </a:moveTo>
                <a:lnTo>
                  <a:pt x="64259" y="17086"/>
                </a:lnTo>
                <a:lnTo>
                  <a:pt x="65366" y="19991"/>
                </a:lnTo>
                <a:lnTo>
                  <a:pt x="64461" y="23111"/>
                </a:lnTo>
                <a:lnTo>
                  <a:pt x="55198" y="17384"/>
                </a:lnTo>
                <a:lnTo>
                  <a:pt x="59901" y="13217"/>
                </a:lnTo>
                <a:close/>
                <a:moveTo>
                  <a:pt x="12157" y="13538"/>
                </a:moveTo>
                <a:lnTo>
                  <a:pt x="16812" y="17658"/>
                </a:lnTo>
                <a:lnTo>
                  <a:pt x="7954" y="23135"/>
                </a:lnTo>
                <a:lnTo>
                  <a:pt x="7037" y="20027"/>
                </a:lnTo>
                <a:lnTo>
                  <a:pt x="8157" y="17086"/>
                </a:lnTo>
                <a:lnTo>
                  <a:pt x="12157" y="13538"/>
                </a:lnTo>
                <a:close/>
                <a:moveTo>
                  <a:pt x="66509" y="23004"/>
                </a:moveTo>
                <a:lnTo>
                  <a:pt x="67188" y="24801"/>
                </a:lnTo>
                <a:lnTo>
                  <a:pt x="67188" y="24801"/>
                </a:lnTo>
                <a:lnTo>
                  <a:pt x="66176" y="24170"/>
                </a:lnTo>
                <a:lnTo>
                  <a:pt x="66509" y="23004"/>
                </a:lnTo>
                <a:close/>
                <a:moveTo>
                  <a:pt x="5906" y="23039"/>
                </a:moveTo>
                <a:lnTo>
                  <a:pt x="6240" y="24194"/>
                </a:lnTo>
                <a:lnTo>
                  <a:pt x="5228" y="24825"/>
                </a:lnTo>
                <a:lnTo>
                  <a:pt x="5906" y="23039"/>
                </a:lnTo>
                <a:close/>
                <a:moveTo>
                  <a:pt x="45709" y="18182"/>
                </a:moveTo>
                <a:lnTo>
                  <a:pt x="52650" y="18455"/>
                </a:lnTo>
                <a:lnTo>
                  <a:pt x="52924" y="25385"/>
                </a:lnTo>
                <a:lnTo>
                  <a:pt x="45709" y="18182"/>
                </a:lnTo>
                <a:close/>
                <a:moveTo>
                  <a:pt x="26052" y="18444"/>
                </a:moveTo>
                <a:lnTo>
                  <a:pt x="19110" y="25397"/>
                </a:lnTo>
                <a:lnTo>
                  <a:pt x="19372" y="18717"/>
                </a:lnTo>
                <a:lnTo>
                  <a:pt x="26052" y="18444"/>
                </a:lnTo>
                <a:close/>
                <a:moveTo>
                  <a:pt x="17396" y="19587"/>
                </a:moveTo>
                <a:lnTo>
                  <a:pt x="17086" y="27421"/>
                </a:lnTo>
                <a:lnTo>
                  <a:pt x="17051" y="27457"/>
                </a:lnTo>
                <a:cubicBezTo>
                  <a:pt x="17039" y="27468"/>
                  <a:pt x="17039" y="27480"/>
                  <a:pt x="17027" y="27480"/>
                </a:cubicBezTo>
                <a:lnTo>
                  <a:pt x="11085" y="33874"/>
                </a:lnTo>
                <a:lnTo>
                  <a:pt x="8514" y="25075"/>
                </a:lnTo>
                <a:lnTo>
                  <a:pt x="17396" y="19587"/>
                </a:lnTo>
                <a:close/>
                <a:moveTo>
                  <a:pt x="54639" y="19313"/>
                </a:moveTo>
                <a:lnTo>
                  <a:pt x="63902" y="25040"/>
                </a:lnTo>
                <a:lnTo>
                  <a:pt x="61282" y="33993"/>
                </a:lnTo>
                <a:lnTo>
                  <a:pt x="55043" y="27195"/>
                </a:lnTo>
                <a:lnTo>
                  <a:pt x="54948" y="27290"/>
                </a:lnTo>
                <a:lnTo>
                  <a:pt x="54639" y="19313"/>
                </a:lnTo>
                <a:close/>
                <a:moveTo>
                  <a:pt x="65604" y="26099"/>
                </a:moveTo>
                <a:lnTo>
                  <a:pt x="68331" y="27778"/>
                </a:lnTo>
                <a:lnTo>
                  <a:pt x="70045" y="32350"/>
                </a:lnTo>
                <a:lnTo>
                  <a:pt x="69759" y="34779"/>
                </a:lnTo>
                <a:lnTo>
                  <a:pt x="63056" y="34838"/>
                </a:lnTo>
                <a:lnTo>
                  <a:pt x="63056" y="34838"/>
                </a:lnTo>
                <a:lnTo>
                  <a:pt x="65604" y="26099"/>
                </a:lnTo>
                <a:close/>
                <a:moveTo>
                  <a:pt x="6799" y="26135"/>
                </a:moveTo>
                <a:lnTo>
                  <a:pt x="9371" y="34910"/>
                </a:lnTo>
                <a:lnTo>
                  <a:pt x="9371" y="34910"/>
                </a:lnTo>
                <a:lnTo>
                  <a:pt x="2680" y="34862"/>
                </a:lnTo>
                <a:lnTo>
                  <a:pt x="2382" y="32338"/>
                </a:lnTo>
                <a:lnTo>
                  <a:pt x="4085" y="27814"/>
                </a:lnTo>
                <a:lnTo>
                  <a:pt x="6799" y="26135"/>
                </a:lnTo>
                <a:close/>
                <a:moveTo>
                  <a:pt x="16717" y="30671"/>
                </a:moveTo>
                <a:lnTo>
                  <a:pt x="16717" y="40911"/>
                </a:lnTo>
                <a:lnTo>
                  <a:pt x="11978" y="35755"/>
                </a:lnTo>
                <a:lnTo>
                  <a:pt x="16717" y="30671"/>
                </a:lnTo>
                <a:close/>
                <a:moveTo>
                  <a:pt x="55317" y="30362"/>
                </a:moveTo>
                <a:lnTo>
                  <a:pt x="60318" y="35803"/>
                </a:lnTo>
                <a:lnTo>
                  <a:pt x="55317" y="41172"/>
                </a:lnTo>
                <a:lnTo>
                  <a:pt x="55317" y="30362"/>
                </a:lnTo>
                <a:close/>
                <a:moveTo>
                  <a:pt x="69521" y="36731"/>
                </a:moveTo>
                <a:lnTo>
                  <a:pt x="68688" y="43613"/>
                </a:lnTo>
                <a:lnTo>
                  <a:pt x="65747" y="45435"/>
                </a:lnTo>
                <a:lnTo>
                  <a:pt x="63080" y="36779"/>
                </a:lnTo>
                <a:lnTo>
                  <a:pt x="69521" y="36731"/>
                </a:lnTo>
                <a:close/>
                <a:moveTo>
                  <a:pt x="2918" y="36803"/>
                </a:moveTo>
                <a:lnTo>
                  <a:pt x="9347" y="36851"/>
                </a:lnTo>
                <a:lnTo>
                  <a:pt x="6573" y="45816"/>
                </a:lnTo>
                <a:lnTo>
                  <a:pt x="3799" y="44101"/>
                </a:lnTo>
                <a:lnTo>
                  <a:pt x="2918" y="36803"/>
                </a:lnTo>
                <a:close/>
                <a:moveTo>
                  <a:pt x="68378" y="46078"/>
                </a:moveTo>
                <a:lnTo>
                  <a:pt x="68081" y="48531"/>
                </a:lnTo>
                <a:lnTo>
                  <a:pt x="67140" y="49912"/>
                </a:lnTo>
                <a:lnTo>
                  <a:pt x="66342" y="47340"/>
                </a:lnTo>
                <a:lnTo>
                  <a:pt x="68378" y="46078"/>
                </a:lnTo>
                <a:close/>
                <a:moveTo>
                  <a:pt x="4097" y="46566"/>
                </a:moveTo>
                <a:lnTo>
                  <a:pt x="5990" y="47733"/>
                </a:lnTo>
                <a:lnTo>
                  <a:pt x="5299" y="49935"/>
                </a:lnTo>
                <a:lnTo>
                  <a:pt x="4335" y="48531"/>
                </a:lnTo>
                <a:lnTo>
                  <a:pt x="4097" y="46566"/>
                </a:lnTo>
                <a:close/>
                <a:moveTo>
                  <a:pt x="61294" y="37601"/>
                </a:moveTo>
                <a:lnTo>
                  <a:pt x="64044" y="46483"/>
                </a:lnTo>
                <a:lnTo>
                  <a:pt x="54627" y="52317"/>
                </a:lnTo>
                <a:lnTo>
                  <a:pt x="54627" y="52317"/>
                </a:lnTo>
                <a:lnTo>
                  <a:pt x="54936" y="44316"/>
                </a:lnTo>
                <a:lnTo>
                  <a:pt x="54996" y="44363"/>
                </a:lnTo>
                <a:lnTo>
                  <a:pt x="61294" y="37601"/>
                </a:lnTo>
                <a:close/>
                <a:moveTo>
                  <a:pt x="11121" y="37684"/>
                </a:moveTo>
                <a:lnTo>
                  <a:pt x="17062" y="44161"/>
                </a:lnTo>
                <a:lnTo>
                  <a:pt x="17396" y="52495"/>
                </a:lnTo>
                <a:lnTo>
                  <a:pt x="8288" y="46864"/>
                </a:lnTo>
                <a:lnTo>
                  <a:pt x="11121" y="37684"/>
                </a:lnTo>
                <a:close/>
                <a:moveTo>
                  <a:pt x="43078" y="18753"/>
                </a:moveTo>
                <a:lnTo>
                  <a:pt x="53043" y="28730"/>
                </a:lnTo>
                <a:lnTo>
                  <a:pt x="53043" y="42827"/>
                </a:lnTo>
                <a:lnTo>
                  <a:pt x="43078" y="52793"/>
                </a:lnTo>
                <a:lnTo>
                  <a:pt x="28969" y="52793"/>
                </a:lnTo>
                <a:lnTo>
                  <a:pt x="19003" y="42827"/>
                </a:lnTo>
                <a:lnTo>
                  <a:pt x="19003" y="28730"/>
                </a:lnTo>
                <a:lnTo>
                  <a:pt x="28969" y="18753"/>
                </a:lnTo>
                <a:close/>
                <a:moveTo>
                  <a:pt x="52924" y="46161"/>
                </a:moveTo>
                <a:lnTo>
                  <a:pt x="52650" y="53031"/>
                </a:lnTo>
                <a:lnTo>
                  <a:pt x="45780" y="53305"/>
                </a:lnTo>
                <a:lnTo>
                  <a:pt x="52924" y="46161"/>
                </a:lnTo>
                <a:close/>
                <a:moveTo>
                  <a:pt x="19086" y="46149"/>
                </a:moveTo>
                <a:lnTo>
                  <a:pt x="26528" y="53591"/>
                </a:lnTo>
                <a:lnTo>
                  <a:pt x="26528" y="53591"/>
                </a:lnTo>
                <a:lnTo>
                  <a:pt x="19372" y="53305"/>
                </a:lnTo>
                <a:lnTo>
                  <a:pt x="19086" y="46149"/>
                </a:lnTo>
                <a:close/>
                <a:moveTo>
                  <a:pt x="7692" y="48781"/>
                </a:moveTo>
                <a:lnTo>
                  <a:pt x="16777" y="54400"/>
                </a:lnTo>
                <a:lnTo>
                  <a:pt x="11574" y="59020"/>
                </a:lnTo>
                <a:lnTo>
                  <a:pt x="6716" y="51971"/>
                </a:lnTo>
                <a:lnTo>
                  <a:pt x="7692" y="48781"/>
                </a:lnTo>
                <a:close/>
                <a:moveTo>
                  <a:pt x="64640" y="48400"/>
                </a:moveTo>
                <a:lnTo>
                  <a:pt x="65735" y="51948"/>
                </a:lnTo>
                <a:lnTo>
                  <a:pt x="60818" y="59068"/>
                </a:lnTo>
                <a:lnTo>
                  <a:pt x="55305" y="54174"/>
                </a:lnTo>
                <a:lnTo>
                  <a:pt x="64640" y="48400"/>
                </a:lnTo>
                <a:close/>
                <a:moveTo>
                  <a:pt x="41101" y="55079"/>
                </a:moveTo>
                <a:lnTo>
                  <a:pt x="36005" y="59782"/>
                </a:lnTo>
                <a:lnTo>
                  <a:pt x="30909" y="55079"/>
                </a:lnTo>
                <a:close/>
                <a:moveTo>
                  <a:pt x="52174" y="54996"/>
                </a:moveTo>
                <a:lnTo>
                  <a:pt x="48126" y="63735"/>
                </a:lnTo>
                <a:lnTo>
                  <a:pt x="37922" y="60663"/>
                </a:lnTo>
                <a:lnTo>
                  <a:pt x="43685" y="55341"/>
                </a:lnTo>
                <a:lnTo>
                  <a:pt x="52174" y="54996"/>
                </a:lnTo>
                <a:close/>
                <a:moveTo>
                  <a:pt x="19920" y="55269"/>
                </a:moveTo>
                <a:lnTo>
                  <a:pt x="28623" y="55603"/>
                </a:lnTo>
                <a:lnTo>
                  <a:pt x="34100" y="60663"/>
                </a:lnTo>
                <a:lnTo>
                  <a:pt x="23849" y="63747"/>
                </a:lnTo>
                <a:lnTo>
                  <a:pt x="19920" y="55269"/>
                </a:lnTo>
                <a:close/>
                <a:moveTo>
                  <a:pt x="54008" y="55639"/>
                </a:moveTo>
                <a:lnTo>
                  <a:pt x="59699" y="60675"/>
                </a:lnTo>
                <a:lnTo>
                  <a:pt x="58806" y="61973"/>
                </a:lnTo>
                <a:lnTo>
                  <a:pt x="52769" y="65140"/>
                </a:lnTo>
                <a:lnTo>
                  <a:pt x="49995" y="64306"/>
                </a:lnTo>
                <a:lnTo>
                  <a:pt x="54008" y="55639"/>
                </a:lnTo>
                <a:close/>
                <a:moveTo>
                  <a:pt x="18063" y="55865"/>
                </a:moveTo>
                <a:lnTo>
                  <a:pt x="21968" y="64318"/>
                </a:lnTo>
                <a:lnTo>
                  <a:pt x="19765" y="64985"/>
                </a:lnTo>
                <a:lnTo>
                  <a:pt x="19837" y="65235"/>
                </a:lnTo>
                <a:lnTo>
                  <a:pt x="13610" y="61961"/>
                </a:lnTo>
                <a:lnTo>
                  <a:pt x="12681" y="60627"/>
                </a:lnTo>
                <a:lnTo>
                  <a:pt x="18063" y="55865"/>
                </a:lnTo>
                <a:close/>
                <a:moveTo>
                  <a:pt x="22801" y="66092"/>
                </a:moveTo>
                <a:lnTo>
                  <a:pt x="23218" y="67009"/>
                </a:lnTo>
                <a:lnTo>
                  <a:pt x="21968" y="66342"/>
                </a:lnTo>
                <a:lnTo>
                  <a:pt x="22801" y="66092"/>
                </a:lnTo>
                <a:close/>
                <a:moveTo>
                  <a:pt x="49174" y="66080"/>
                </a:moveTo>
                <a:lnTo>
                  <a:pt x="50317" y="66426"/>
                </a:lnTo>
                <a:lnTo>
                  <a:pt x="48602" y="67319"/>
                </a:lnTo>
                <a:lnTo>
                  <a:pt x="48602" y="67319"/>
                </a:lnTo>
                <a:lnTo>
                  <a:pt x="49174" y="66080"/>
                </a:lnTo>
                <a:close/>
                <a:moveTo>
                  <a:pt x="35053" y="62413"/>
                </a:moveTo>
                <a:lnTo>
                  <a:pt x="35053" y="69557"/>
                </a:lnTo>
                <a:lnTo>
                  <a:pt x="28052" y="69557"/>
                </a:lnTo>
                <a:lnTo>
                  <a:pt x="26040" y="68485"/>
                </a:lnTo>
                <a:lnTo>
                  <a:pt x="24671" y="65533"/>
                </a:lnTo>
                <a:lnTo>
                  <a:pt x="35053" y="62413"/>
                </a:lnTo>
                <a:close/>
                <a:moveTo>
                  <a:pt x="36982" y="62413"/>
                </a:moveTo>
                <a:lnTo>
                  <a:pt x="47304" y="65509"/>
                </a:lnTo>
                <a:lnTo>
                  <a:pt x="45792" y="68759"/>
                </a:lnTo>
                <a:lnTo>
                  <a:pt x="45828" y="68771"/>
                </a:lnTo>
                <a:lnTo>
                  <a:pt x="44363" y="69557"/>
                </a:lnTo>
                <a:lnTo>
                  <a:pt x="36982" y="69557"/>
                </a:lnTo>
                <a:lnTo>
                  <a:pt x="36982" y="62413"/>
                </a:lnTo>
                <a:close/>
                <a:moveTo>
                  <a:pt x="36209" y="1"/>
                </a:moveTo>
                <a:cubicBezTo>
                  <a:pt x="36115" y="1"/>
                  <a:pt x="36023" y="13"/>
                  <a:pt x="35934" y="36"/>
                </a:cubicBezTo>
                <a:lnTo>
                  <a:pt x="19539" y="4073"/>
                </a:lnTo>
                <a:cubicBezTo>
                  <a:pt x="19348" y="4108"/>
                  <a:pt x="19182" y="4204"/>
                  <a:pt x="19039" y="4323"/>
                </a:cubicBezTo>
                <a:lnTo>
                  <a:pt x="6394" y="15526"/>
                </a:lnTo>
                <a:cubicBezTo>
                  <a:pt x="6252" y="15657"/>
                  <a:pt x="6144" y="15812"/>
                  <a:pt x="6085" y="15991"/>
                </a:cubicBezTo>
                <a:lnTo>
                  <a:pt x="96" y="31778"/>
                </a:lnTo>
                <a:cubicBezTo>
                  <a:pt x="25" y="31957"/>
                  <a:pt x="1" y="32148"/>
                  <a:pt x="25" y="32326"/>
                </a:cubicBezTo>
                <a:lnTo>
                  <a:pt x="2061" y="49090"/>
                </a:lnTo>
                <a:cubicBezTo>
                  <a:pt x="2084" y="49281"/>
                  <a:pt x="2156" y="49459"/>
                  <a:pt x="2263" y="49614"/>
                </a:cubicBezTo>
                <a:lnTo>
                  <a:pt x="11847" y="63520"/>
                </a:lnTo>
                <a:cubicBezTo>
                  <a:pt x="11955" y="63675"/>
                  <a:pt x="12098" y="63806"/>
                  <a:pt x="12264" y="63890"/>
                </a:cubicBezTo>
                <a:lnTo>
                  <a:pt x="27230" y="71736"/>
                </a:lnTo>
                <a:cubicBezTo>
                  <a:pt x="27385" y="71831"/>
                  <a:pt x="27576" y="71867"/>
                  <a:pt x="27766" y="71879"/>
                </a:cubicBezTo>
                <a:lnTo>
                  <a:pt x="44661" y="71879"/>
                </a:lnTo>
                <a:cubicBezTo>
                  <a:pt x="44852" y="71879"/>
                  <a:pt x="45030" y="71831"/>
                  <a:pt x="45209" y="71736"/>
                </a:cubicBezTo>
                <a:lnTo>
                  <a:pt x="60151" y="63901"/>
                </a:lnTo>
                <a:cubicBezTo>
                  <a:pt x="60318" y="63806"/>
                  <a:pt x="60461" y="63687"/>
                  <a:pt x="60568" y="63532"/>
                </a:cubicBezTo>
                <a:lnTo>
                  <a:pt x="70164" y="49626"/>
                </a:lnTo>
                <a:cubicBezTo>
                  <a:pt x="70271" y="49471"/>
                  <a:pt x="70331" y="49293"/>
                  <a:pt x="70355" y="49102"/>
                </a:cubicBezTo>
                <a:lnTo>
                  <a:pt x="72391" y="32338"/>
                </a:lnTo>
                <a:cubicBezTo>
                  <a:pt x="72415" y="32148"/>
                  <a:pt x="72391" y="31957"/>
                  <a:pt x="72331" y="31778"/>
                </a:cubicBezTo>
                <a:lnTo>
                  <a:pt x="66342" y="15991"/>
                </a:lnTo>
                <a:cubicBezTo>
                  <a:pt x="66271" y="15812"/>
                  <a:pt x="66164" y="15657"/>
                  <a:pt x="66021" y="15526"/>
                </a:cubicBezTo>
                <a:lnTo>
                  <a:pt x="53376" y="4335"/>
                </a:lnTo>
                <a:cubicBezTo>
                  <a:pt x="53234" y="4204"/>
                  <a:pt x="53067" y="4120"/>
                  <a:pt x="52888" y="4073"/>
                </a:cubicBezTo>
                <a:lnTo>
                  <a:pt x="36493" y="36"/>
                </a:lnTo>
                <a:cubicBezTo>
                  <a:pt x="36398" y="13"/>
                  <a:pt x="36303" y="1"/>
                  <a:pt x="36209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5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41;p31">
            <a:extLst>
              <a:ext uri="{FF2B5EF4-FFF2-40B4-BE49-F238E27FC236}">
                <a16:creationId xmlns:a16="http://schemas.microsoft.com/office/drawing/2014/main" id="{316CDEE4-8947-49DC-B287-15AEEA237A4F}"/>
              </a:ext>
            </a:extLst>
          </p:cNvPr>
          <p:cNvSpPr txBox="1">
            <a:spLocks/>
          </p:cNvSpPr>
          <p:nvPr/>
        </p:nvSpPr>
        <p:spPr>
          <a:xfrm>
            <a:off x="303245" y="1031919"/>
            <a:ext cx="4180620" cy="82705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 err="1">
                <a:effectLst/>
                <a:latin typeface="Whitney"/>
                <a:ea typeface="SimSun" panose="02010600030101010101" pitchFamily="2" charset="-122"/>
              </a:rPr>
              <a:t>Mutable</a:t>
            </a:r>
            <a:r>
              <a:rPr lang="tr-TR" sz="1600" dirty="0">
                <a:effectLst/>
                <a:latin typeface="Whitney"/>
                <a:ea typeface="SimSun" panose="02010600030101010101" pitchFamily="2" charset="-122"/>
              </a:rPr>
              <a:t>, </a:t>
            </a:r>
            <a:r>
              <a:rPr lang="tr-TR" sz="1600" i="1" dirty="0" err="1">
                <a:effectLst/>
                <a:latin typeface="Whitney"/>
                <a:ea typeface="SimSun" panose="02010600030101010101" pitchFamily="2" charset="-122"/>
              </a:rPr>
              <a:t>changeable</a:t>
            </a:r>
            <a:r>
              <a:rPr lang="tr-TR" sz="1600" dirty="0">
                <a:latin typeface="Whitney"/>
                <a:ea typeface="SimSun" panose="02010600030101010101" pitchFamily="2" charset="-122"/>
              </a:rPr>
              <a:t>!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 err="1">
                <a:effectLst/>
                <a:latin typeface="Whitney"/>
                <a:ea typeface="SimSun" panose="02010600030101010101" pitchFamily="2" charset="-122"/>
              </a:rPr>
              <a:t>Need</a:t>
            </a:r>
            <a:r>
              <a:rPr lang="tr-TR" sz="1600" dirty="0">
                <a:effectLst/>
                <a:latin typeface="Whitney"/>
                <a:ea typeface="SimSun" panose="02010600030101010101" pitchFamily="2" charset="-122"/>
              </a:rPr>
              <a:t> </a:t>
            </a:r>
            <a:r>
              <a:rPr lang="tr-TR" sz="1600" dirty="0" err="1">
                <a:latin typeface="Whitney"/>
                <a:ea typeface="SimSun" panose="02010600030101010101" pitchFamily="2" charset="-122"/>
              </a:rPr>
              <a:t>update</a:t>
            </a:r>
            <a:r>
              <a:rPr lang="tr-TR" sz="1600" dirty="0">
                <a:latin typeface="Whitney"/>
                <a:ea typeface="SimSun" panose="02010600030101010101" pitchFamily="2" charset="-122"/>
              </a:rPr>
              <a:t> </a:t>
            </a:r>
            <a:r>
              <a:rPr lang="tr-TR" sz="1600" dirty="0" err="1">
                <a:latin typeface="Whitney"/>
                <a:ea typeface="SimSun" panose="02010600030101010101" pitchFamily="2" charset="-122"/>
              </a:rPr>
              <a:t>and</a:t>
            </a:r>
            <a:r>
              <a:rPr lang="tr-TR" sz="1600" dirty="0">
                <a:latin typeface="Whitney"/>
                <a:ea typeface="SimSun" panose="02010600030101010101" pitchFamily="2" charset="-122"/>
              </a:rPr>
              <a:t> </a:t>
            </a:r>
            <a:r>
              <a:rPr lang="tr-TR" sz="1600" dirty="0" err="1">
                <a:latin typeface="Whitney"/>
                <a:ea typeface="SimSun" panose="02010600030101010101" pitchFamily="2" charset="-122"/>
              </a:rPr>
              <a:t>response</a:t>
            </a:r>
            <a:r>
              <a:rPr lang="tr-TR" sz="1600" dirty="0">
                <a:latin typeface="Whitney"/>
                <a:ea typeface="SimSun" panose="02010600030101010101" pitchFamily="2" charset="-122"/>
              </a:rPr>
              <a:t> time, </a:t>
            </a:r>
            <a:r>
              <a:rPr lang="tr-TR" sz="1600" dirty="0" err="1">
                <a:latin typeface="Whitney"/>
                <a:ea typeface="SimSun" panose="02010600030101010101" pitchFamily="2" charset="-122"/>
              </a:rPr>
              <a:t>every</a:t>
            </a:r>
            <a:r>
              <a:rPr lang="tr-TR" sz="1600" dirty="0">
                <a:latin typeface="Whitney"/>
                <a:ea typeface="SimSun" panose="02010600030101010101" pitchFamily="2" charset="-122"/>
              </a:rPr>
              <a:t> time</a:t>
            </a:r>
            <a:endParaRPr lang="tr-TR" sz="1600" dirty="0">
              <a:effectLst/>
              <a:latin typeface="Whitney"/>
              <a:ea typeface="SimSun" panose="02010600030101010101" pitchFamily="2" charset="-122"/>
            </a:endParaRP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309F156C-99B0-4CB8-B98E-CE0A4AD04C7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610" y="2084456"/>
            <a:ext cx="4002116" cy="17298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2B2E45D-CBA1-4AE6-A14C-B95EDB65F308}"/>
              </a:ext>
            </a:extLst>
          </p:cNvPr>
          <p:cNvSpPr/>
          <p:nvPr/>
        </p:nvSpPr>
        <p:spPr>
          <a:xfrm>
            <a:off x="8361186" y="419309"/>
            <a:ext cx="451117" cy="45111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tr-TR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</a:t>
            </a:r>
            <a:endParaRPr lang="en-GB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/>
          <p:nvPr/>
        </p:nvSpPr>
        <p:spPr>
          <a:xfrm>
            <a:off x="7478575" y="3814289"/>
            <a:ext cx="1333728" cy="1329211"/>
          </a:xfrm>
          <a:custGeom>
            <a:avLst/>
            <a:gdLst/>
            <a:ahLst/>
            <a:cxnLst/>
            <a:rect l="l" t="t" r="r" b="b"/>
            <a:pathLst>
              <a:path w="72415" h="71879" extrusionOk="0">
                <a:moveTo>
                  <a:pt x="49114" y="5537"/>
                </a:moveTo>
                <a:lnTo>
                  <a:pt x="49388" y="5609"/>
                </a:lnTo>
                <a:lnTo>
                  <a:pt x="49174" y="5680"/>
                </a:lnTo>
                <a:lnTo>
                  <a:pt x="49114" y="5537"/>
                </a:lnTo>
                <a:close/>
                <a:moveTo>
                  <a:pt x="22992" y="5621"/>
                </a:moveTo>
                <a:lnTo>
                  <a:pt x="22956" y="5704"/>
                </a:lnTo>
                <a:lnTo>
                  <a:pt x="22813" y="5668"/>
                </a:lnTo>
                <a:lnTo>
                  <a:pt x="22992" y="5621"/>
                </a:lnTo>
                <a:close/>
                <a:moveTo>
                  <a:pt x="35053" y="2644"/>
                </a:moveTo>
                <a:lnTo>
                  <a:pt x="35053" y="9335"/>
                </a:lnTo>
                <a:lnTo>
                  <a:pt x="24837" y="6263"/>
                </a:lnTo>
                <a:lnTo>
                  <a:pt x="25409" y="5025"/>
                </a:lnTo>
                <a:lnTo>
                  <a:pt x="35053" y="2644"/>
                </a:lnTo>
                <a:close/>
                <a:moveTo>
                  <a:pt x="36982" y="2549"/>
                </a:moveTo>
                <a:lnTo>
                  <a:pt x="46697" y="4942"/>
                </a:lnTo>
                <a:lnTo>
                  <a:pt x="47292" y="6240"/>
                </a:lnTo>
                <a:lnTo>
                  <a:pt x="36982" y="9335"/>
                </a:lnTo>
                <a:lnTo>
                  <a:pt x="36982" y="2549"/>
                </a:lnTo>
                <a:close/>
                <a:moveTo>
                  <a:pt x="52531" y="6692"/>
                </a:moveTo>
                <a:lnTo>
                  <a:pt x="58437" y="11919"/>
                </a:lnTo>
                <a:lnTo>
                  <a:pt x="53912" y="15931"/>
                </a:lnTo>
                <a:lnTo>
                  <a:pt x="49995" y="7454"/>
                </a:lnTo>
                <a:lnTo>
                  <a:pt x="52531" y="6692"/>
                </a:lnTo>
                <a:close/>
                <a:moveTo>
                  <a:pt x="19789" y="6775"/>
                </a:moveTo>
                <a:lnTo>
                  <a:pt x="22134" y="7490"/>
                </a:lnTo>
                <a:lnTo>
                  <a:pt x="18098" y="16217"/>
                </a:lnTo>
                <a:lnTo>
                  <a:pt x="13622" y="12252"/>
                </a:lnTo>
                <a:lnTo>
                  <a:pt x="19789" y="6775"/>
                </a:lnTo>
                <a:close/>
                <a:moveTo>
                  <a:pt x="36017" y="11967"/>
                </a:moveTo>
                <a:lnTo>
                  <a:pt x="40899" y="16479"/>
                </a:lnTo>
                <a:lnTo>
                  <a:pt x="31124" y="16479"/>
                </a:lnTo>
                <a:lnTo>
                  <a:pt x="36017" y="11967"/>
                </a:lnTo>
                <a:close/>
                <a:moveTo>
                  <a:pt x="48114" y="8026"/>
                </a:moveTo>
                <a:lnTo>
                  <a:pt x="52031" y="16491"/>
                </a:lnTo>
                <a:lnTo>
                  <a:pt x="43399" y="16146"/>
                </a:lnTo>
                <a:lnTo>
                  <a:pt x="37922" y="11085"/>
                </a:lnTo>
                <a:lnTo>
                  <a:pt x="48114" y="8026"/>
                </a:lnTo>
                <a:close/>
                <a:moveTo>
                  <a:pt x="24004" y="8049"/>
                </a:moveTo>
                <a:lnTo>
                  <a:pt x="34112" y="11085"/>
                </a:lnTo>
                <a:lnTo>
                  <a:pt x="28338" y="16419"/>
                </a:lnTo>
                <a:lnTo>
                  <a:pt x="19991" y="16753"/>
                </a:lnTo>
                <a:lnTo>
                  <a:pt x="24004" y="8049"/>
                </a:lnTo>
                <a:close/>
                <a:moveTo>
                  <a:pt x="59901" y="13217"/>
                </a:moveTo>
                <a:lnTo>
                  <a:pt x="64259" y="17086"/>
                </a:lnTo>
                <a:lnTo>
                  <a:pt x="65366" y="19991"/>
                </a:lnTo>
                <a:lnTo>
                  <a:pt x="64461" y="23111"/>
                </a:lnTo>
                <a:lnTo>
                  <a:pt x="55198" y="17384"/>
                </a:lnTo>
                <a:lnTo>
                  <a:pt x="59901" y="13217"/>
                </a:lnTo>
                <a:close/>
                <a:moveTo>
                  <a:pt x="12157" y="13538"/>
                </a:moveTo>
                <a:lnTo>
                  <a:pt x="16812" y="17658"/>
                </a:lnTo>
                <a:lnTo>
                  <a:pt x="7954" y="23135"/>
                </a:lnTo>
                <a:lnTo>
                  <a:pt x="7037" y="20027"/>
                </a:lnTo>
                <a:lnTo>
                  <a:pt x="8157" y="17086"/>
                </a:lnTo>
                <a:lnTo>
                  <a:pt x="12157" y="13538"/>
                </a:lnTo>
                <a:close/>
                <a:moveTo>
                  <a:pt x="66509" y="23004"/>
                </a:moveTo>
                <a:lnTo>
                  <a:pt x="67188" y="24801"/>
                </a:lnTo>
                <a:lnTo>
                  <a:pt x="67188" y="24801"/>
                </a:lnTo>
                <a:lnTo>
                  <a:pt x="66176" y="24170"/>
                </a:lnTo>
                <a:lnTo>
                  <a:pt x="66509" y="23004"/>
                </a:lnTo>
                <a:close/>
                <a:moveTo>
                  <a:pt x="5906" y="23039"/>
                </a:moveTo>
                <a:lnTo>
                  <a:pt x="6240" y="24194"/>
                </a:lnTo>
                <a:lnTo>
                  <a:pt x="5228" y="24825"/>
                </a:lnTo>
                <a:lnTo>
                  <a:pt x="5906" y="23039"/>
                </a:lnTo>
                <a:close/>
                <a:moveTo>
                  <a:pt x="45709" y="18182"/>
                </a:moveTo>
                <a:lnTo>
                  <a:pt x="52650" y="18455"/>
                </a:lnTo>
                <a:lnTo>
                  <a:pt x="52924" y="25385"/>
                </a:lnTo>
                <a:lnTo>
                  <a:pt x="45709" y="18182"/>
                </a:lnTo>
                <a:close/>
                <a:moveTo>
                  <a:pt x="26052" y="18444"/>
                </a:moveTo>
                <a:lnTo>
                  <a:pt x="19110" y="25397"/>
                </a:lnTo>
                <a:lnTo>
                  <a:pt x="19372" y="18717"/>
                </a:lnTo>
                <a:lnTo>
                  <a:pt x="26052" y="18444"/>
                </a:lnTo>
                <a:close/>
                <a:moveTo>
                  <a:pt x="17396" y="19587"/>
                </a:moveTo>
                <a:lnTo>
                  <a:pt x="17086" y="27421"/>
                </a:lnTo>
                <a:lnTo>
                  <a:pt x="17051" y="27457"/>
                </a:lnTo>
                <a:cubicBezTo>
                  <a:pt x="17039" y="27468"/>
                  <a:pt x="17039" y="27480"/>
                  <a:pt x="17027" y="27480"/>
                </a:cubicBezTo>
                <a:lnTo>
                  <a:pt x="11085" y="33874"/>
                </a:lnTo>
                <a:lnTo>
                  <a:pt x="8514" y="25075"/>
                </a:lnTo>
                <a:lnTo>
                  <a:pt x="17396" y="19587"/>
                </a:lnTo>
                <a:close/>
                <a:moveTo>
                  <a:pt x="54639" y="19313"/>
                </a:moveTo>
                <a:lnTo>
                  <a:pt x="63902" y="25040"/>
                </a:lnTo>
                <a:lnTo>
                  <a:pt x="61282" y="33993"/>
                </a:lnTo>
                <a:lnTo>
                  <a:pt x="55043" y="27195"/>
                </a:lnTo>
                <a:lnTo>
                  <a:pt x="54948" y="27290"/>
                </a:lnTo>
                <a:lnTo>
                  <a:pt x="54639" y="19313"/>
                </a:lnTo>
                <a:close/>
                <a:moveTo>
                  <a:pt x="65604" y="26099"/>
                </a:moveTo>
                <a:lnTo>
                  <a:pt x="68331" y="27778"/>
                </a:lnTo>
                <a:lnTo>
                  <a:pt x="70045" y="32350"/>
                </a:lnTo>
                <a:lnTo>
                  <a:pt x="69759" y="34779"/>
                </a:lnTo>
                <a:lnTo>
                  <a:pt x="63056" y="34838"/>
                </a:lnTo>
                <a:lnTo>
                  <a:pt x="63056" y="34838"/>
                </a:lnTo>
                <a:lnTo>
                  <a:pt x="65604" y="26099"/>
                </a:lnTo>
                <a:close/>
                <a:moveTo>
                  <a:pt x="6799" y="26135"/>
                </a:moveTo>
                <a:lnTo>
                  <a:pt x="9371" y="34910"/>
                </a:lnTo>
                <a:lnTo>
                  <a:pt x="9371" y="34910"/>
                </a:lnTo>
                <a:lnTo>
                  <a:pt x="2680" y="34862"/>
                </a:lnTo>
                <a:lnTo>
                  <a:pt x="2382" y="32338"/>
                </a:lnTo>
                <a:lnTo>
                  <a:pt x="4085" y="27814"/>
                </a:lnTo>
                <a:lnTo>
                  <a:pt x="6799" y="26135"/>
                </a:lnTo>
                <a:close/>
                <a:moveTo>
                  <a:pt x="16717" y="30671"/>
                </a:moveTo>
                <a:lnTo>
                  <a:pt x="16717" y="40911"/>
                </a:lnTo>
                <a:lnTo>
                  <a:pt x="11978" y="35755"/>
                </a:lnTo>
                <a:lnTo>
                  <a:pt x="16717" y="30671"/>
                </a:lnTo>
                <a:close/>
                <a:moveTo>
                  <a:pt x="55317" y="30362"/>
                </a:moveTo>
                <a:lnTo>
                  <a:pt x="60318" y="35803"/>
                </a:lnTo>
                <a:lnTo>
                  <a:pt x="55317" y="41172"/>
                </a:lnTo>
                <a:lnTo>
                  <a:pt x="55317" y="30362"/>
                </a:lnTo>
                <a:close/>
                <a:moveTo>
                  <a:pt x="69521" y="36731"/>
                </a:moveTo>
                <a:lnTo>
                  <a:pt x="68688" y="43613"/>
                </a:lnTo>
                <a:lnTo>
                  <a:pt x="65747" y="45435"/>
                </a:lnTo>
                <a:lnTo>
                  <a:pt x="63080" y="36779"/>
                </a:lnTo>
                <a:lnTo>
                  <a:pt x="69521" y="36731"/>
                </a:lnTo>
                <a:close/>
                <a:moveTo>
                  <a:pt x="2918" y="36803"/>
                </a:moveTo>
                <a:lnTo>
                  <a:pt x="9347" y="36851"/>
                </a:lnTo>
                <a:lnTo>
                  <a:pt x="6573" y="45816"/>
                </a:lnTo>
                <a:lnTo>
                  <a:pt x="3799" y="44101"/>
                </a:lnTo>
                <a:lnTo>
                  <a:pt x="2918" y="36803"/>
                </a:lnTo>
                <a:close/>
                <a:moveTo>
                  <a:pt x="68378" y="46078"/>
                </a:moveTo>
                <a:lnTo>
                  <a:pt x="68081" y="48531"/>
                </a:lnTo>
                <a:lnTo>
                  <a:pt x="67140" y="49912"/>
                </a:lnTo>
                <a:lnTo>
                  <a:pt x="66342" y="47340"/>
                </a:lnTo>
                <a:lnTo>
                  <a:pt x="68378" y="46078"/>
                </a:lnTo>
                <a:close/>
                <a:moveTo>
                  <a:pt x="4097" y="46566"/>
                </a:moveTo>
                <a:lnTo>
                  <a:pt x="5990" y="47733"/>
                </a:lnTo>
                <a:lnTo>
                  <a:pt x="5299" y="49935"/>
                </a:lnTo>
                <a:lnTo>
                  <a:pt x="4335" y="48531"/>
                </a:lnTo>
                <a:lnTo>
                  <a:pt x="4097" y="46566"/>
                </a:lnTo>
                <a:close/>
                <a:moveTo>
                  <a:pt x="61294" y="37601"/>
                </a:moveTo>
                <a:lnTo>
                  <a:pt x="64044" y="46483"/>
                </a:lnTo>
                <a:lnTo>
                  <a:pt x="54627" y="52317"/>
                </a:lnTo>
                <a:lnTo>
                  <a:pt x="54627" y="52317"/>
                </a:lnTo>
                <a:lnTo>
                  <a:pt x="54936" y="44316"/>
                </a:lnTo>
                <a:lnTo>
                  <a:pt x="54996" y="44363"/>
                </a:lnTo>
                <a:lnTo>
                  <a:pt x="61294" y="37601"/>
                </a:lnTo>
                <a:close/>
                <a:moveTo>
                  <a:pt x="11121" y="37684"/>
                </a:moveTo>
                <a:lnTo>
                  <a:pt x="17062" y="44161"/>
                </a:lnTo>
                <a:lnTo>
                  <a:pt x="17396" y="52495"/>
                </a:lnTo>
                <a:lnTo>
                  <a:pt x="8288" y="46864"/>
                </a:lnTo>
                <a:lnTo>
                  <a:pt x="11121" y="37684"/>
                </a:lnTo>
                <a:close/>
                <a:moveTo>
                  <a:pt x="43078" y="18753"/>
                </a:moveTo>
                <a:lnTo>
                  <a:pt x="53043" y="28730"/>
                </a:lnTo>
                <a:lnTo>
                  <a:pt x="53043" y="42827"/>
                </a:lnTo>
                <a:lnTo>
                  <a:pt x="43078" y="52793"/>
                </a:lnTo>
                <a:lnTo>
                  <a:pt x="28969" y="52793"/>
                </a:lnTo>
                <a:lnTo>
                  <a:pt x="19003" y="42827"/>
                </a:lnTo>
                <a:lnTo>
                  <a:pt x="19003" y="28730"/>
                </a:lnTo>
                <a:lnTo>
                  <a:pt x="28969" y="18753"/>
                </a:lnTo>
                <a:close/>
                <a:moveTo>
                  <a:pt x="52924" y="46161"/>
                </a:moveTo>
                <a:lnTo>
                  <a:pt x="52650" y="53031"/>
                </a:lnTo>
                <a:lnTo>
                  <a:pt x="45780" y="53305"/>
                </a:lnTo>
                <a:lnTo>
                  <a:pt x="52924" y="46161"/>
                </a:lnTo>
                <a:close/>
                <a:moveTo>
                  <a:pt x="19086" y="46149"/>
                </a:moveTo>
                <a:lnTo>
                  <a:pt x="26528" y="53591"/>
                </a:lnTo>
                <a:lnTo>
                  <a:pt x="26528" y="53591"/>
                </a:lnTo>
                <a:lnTo>
                  <a:pt x="19372" y="53305"/>
                </a:lnTo>
                <a:lnTo>
                  <a:pt x="19086" y="46149"/>
                </a:lnTo>
                <a:close/>
                <a:moveTo>
                  <a:pt x="7692" y="48781"/>
                </a:moveTo>
                <a:lnTo>
                  <a:pt x="16777" y="54400"/>
                </a:lnTo>
                <a:lnTo>
                  <a:pt x="11574" y="59020"/>
                </a:lnTo>
                <a:lnTo>
                  <a:pt x="6716" y="51971"/>
                </a:lnTo>
                <a:lnTo>
                  <a:pt x="7692" y="48781"/>
                </a:lnTo>
                <a:close/>
                <a:moveTo>
                  <a:pt x="64640" y="48400"/>
                </a:moveTo>
                <a:lnTo>
                  <a:pt x="65735" y="51948"/>
                </a:lnTo>
                <a:lnTo>
                  <a:pt x="60818" y="59068"/>
                </a:lnTo>
                <a:lnTo>
                  <a:pt x="55305" y="54174"/>
                </a:lnTo>
                <a:lnTo>
                  <a:pt x="64640" y="48400"/>
                </a:lnTo>
                <a:close/>
                <a:moveTo>
                  <a:pt x="41101" y="55079"/>
                </a:moveTo>
                <a:lnTo>
                  <a:pt x="36005" y="59782"/>
                </a:lnTo>
                <a:lnTo>
                  <a:pt x="30909" y="55079"/>
                </a:lnTo>
                <a:close/>
                <a:moveTo>
                  <a:pt x="52174" y="54996"/>
                </a:moveTo>
                <a:lnTo>
                  <a:pt x="48126" y="63735"/>
                </a:lnTo>
                <a:lnTo>
                  <a:pt x="37922" y="60663"/>
                </a:lnTo>
                <a:lnTo>
                  <a:pt x="43685" y="55341"/>
                </a:lnTo>
                <a:lnTo>
                  <a:pt x="52174" y="54996"/>
                </a:lnTo>
                <a:close/>
                <a:moveTo>
                  <a:pt x="19920" y="55269"/>
                </a:moveTo>
                <a:lnTo>
                  <a:pt x="28623" y="55603"/>
                </a:lnTo>
                <a:lnTo>
                  <a:pt x="34100" y="60663"/>
                </a:lnTo>
                <a:lnTo>
                  <a:pt x="23849" y="63747"/>
                </a:lnTo>
                <a:lnTo>
                  <a:pt x="19920" y="55269"/>
                </a:lnTo>
                <a:close/>
                <a:moveTo>
                  <a:pt x="54008" y="55639"/>
                </a:moveTo>
                <a:lnTo>
                  <a:pt x="59699" y="60675"/>
                </a:lnTo>
                <a:lnTo>
                  <a:pt x="58806" y="61973"/>
                </a:lnTo>
                <a:lnTo>
                  <a:pt x="52769" y="65140"/>
                </a:lnTo>
                <a:lnTo>
                  <a:pt x="49995" y="64306"/>
                </a:lnTo>
                <a:lnTo>
                  <a:pt x="54008" y="55639"/>
                </a:lnTo>
                <a:close/>
                <a:moveTo>
                  <a:pt x="18063" y="55865"/>
                </a:moveTo>
                <a:lnTo>
                  <a:pt x="21968" y="64318"/>
                </a:lnTo>
                <a:lnTo>
                  <a:pt x="19765" y="64985"/>
                </a:lnTo>
                <a:lnTo>
                  <a:pt x="19837" y="65235"/>
                </a:lnTo>
                <a:lnTo>
                  <a:pt x="13610" y="61961"/>
                </a:lnTo>
                <a:lnTo>
                  <a:pt x="12681" y="60627"/>
                </a:lnTo>
                <a:lnTo>
                  <a:pt x="18063" y="55865"/>
                </a:lnTo>
                <a:close/>
                <a:moveTo>
                  <a:pt x="22801" y="66092"/>
                </a:moveTo>
                <a:lnTo>
                  <a:pt x="23218" y="67009"/>
                </a:lnTo>
                <a:lnTo>
                  <a:pt x="21968" y="66342"/>
                </a:lnTo>
                <a:lnTo>
                  <a:pt x="22801" y="66092"/>
                </a:lnTo>
                <a:close/>
                <a:moveTo>
                  <a:pt x="49174" y="66080"/>
                </a:moveTo>
                <a:lnTo>
                  <a:pt x="50317" y="66426"/>
                </a:lnTo>
                <a:lnTo>
                  <a:pt x="48602" y="67319"/>
                </a:lnTo>
                <a:lnTo>
                  <a:pt x="48602" y="67319"/>
                </a:lnTo>
                <a:lnTo>
                  <a:pt x="49174" y="66080"/>
                </a:lnTo>
                <a:close/>
                <a:moveTo>
                  <a:pt x="35053" y="62413"/>
                </a:moveTo>
                <a:lnTo>
                  <a:pt x="35053" y="69557"/>
                </a:lnTo>
                <a:lnTo>
                  <a:pt x="28052" y="69557"/>
                </a:lnTo>
                <a:lnTo>
                  <a:pt x="26040" y="68485"/>
                </a:lnTo>
                <a:lnTo>
                  <a:pt x="24671" y="65533"/>
                </a:lnTo>
                <a:lnTo>
                  <a:pt x="35053" y="62413"/>
                </a:lnTo>
                <a:close/>
                <a:moveTo>
                  <a:pt x="36982" y="62413"/>
                </a:moveTo>
                <a:lnTo>
                  <a:pt x="47304" y="65509"/>
                </a:lnTo>
                <a:lnTo>
                  <a:pt x="45792" y="68759"/>
                </a:lnTo>
                <a:lnTo>
                  <a:pt x="45828" y="68771"/>
                </a:lnTo>
                <a:lnTo>
                  <a:pt x="44363" y="69557"/>
                </a:lnTo>
                <a:lnTo>
                  <a:pt x="36982" y="69557"/>
                </a:lnTo>
                <a:lnTo>
                  <a:pt x="36982" y="62413"/>
                </a:lnTo>
                <a:close/>
                <a:moveTo>
                  <a:pt x="36209" y="1"/>
                </a:moveTo>
                <a:cubicBezTo>
                  <a:pt x="36115" y="1"/>
                  <a:pt x="36023" y="13"/>
                  <a:pt x="35934" y="36"/>
                </a:cubicBezTo>
                <a:lnTo>
                  <a:pt x="19539" y="4073"/>
                </a:lnTo>
                <a:cubicBezTo>
                  <a:pt x="19348" y="4108"/>
                  <a:pt x="19182" y="4204"/>
                  <a:pt x="19039" y="4323"/>
                </a:cubicBezTo>
                <a:lnTo>
                  <a:pt x="6394" y="15526"/>
                </a:lnTo>
                <a:cubicBezTo>
                  <a:pt x="6252" y="15657"/>
                  <a:pt x="6144" y="15812"/>
                  <a:pt x="6085" y="15991"/>
                </a:cubicBezTo>
                <a:lnTo>
                  <a:pt x="96" y="31778"/>
                </a:lnTo>
                <a:cubicBezTo>
                  <a:pt x="25" y="31957"/>
                  <a:pt x="1" y="32148"/>
                  <a:pt x="25" y="32326"/>
                </a:cubicBezTo>
                <a:lnTo>
                  <a:pt x="2061" y="49090"/>
                </a:lnTo>
                <a:cubicBezTo>
                  <a:pt x="2084" y="49281"/>
                  <a:pt x="2156" y="49459"/>
                  <a:pt x="2263" y="49614"/>
                </a:cubicBezTo>
                <a:lnTo>
                  <a:pt x="11847" y="63520"/>
                </a:lnTo>
                <a:cubicBezTo>
                  <a:pt x="11955" y="63675"/>
                  <a:pt x="12098" y="63806"/>
                  <a:pt x="12264" y="63890"/>
                </a:cubicBezTo>
                <a:lnTo>
                  <a:pt x="27230" y="71736"/>
                </a:lnTo>
                <a:cubicBezTo>
                  <a:pt x="27385" y="71831"/>
                  <a:pt x="27576" y="71867"/>
                  <a:pt x="27766" y="71879"/>
                </a:cubicBezTo>
                <a:lnTo>
                  <a:pt x="44661" y="71879"/>
                </a:lnTo>
                <a:cubicBezTo>
                  <a:pt x="44852" y="71879"/>
                  <a:pt x="45030" y="71831"/>
                  <a:pt x="45209" y="71736"/>
                </a:cubicBezTo>
                <a:lnTo>
                  <a:pt x="60151" y="63901"/>
                </a:lnTo>
                <a:cubicBezTo>
                  <a:pt x="60318" y="63806"/>
                  <a:pt x="60461" y="63687"/>
                  <a:pt x="60568" y="63532"/>
                </a:cubicBezTo>
                <a:lnTo>
                  <a:pt x="70164" y="49626"/>
                </a:lnTo>
                <a:cubicBezTo>
                  <a:pt x="70271" y="49471"/>
                  <a:pt x="70331" y="49293"/>
                  <a:pt x="70355" y="49102"/>
                </a:cubicBezTo>
                <a:lnTo>
                  <a:pt x="72391" y="32338"/>
                </a:lnTo>
                <a:cubicBezTo>
                  <a:pt x="72415" y="32148"/>
                  <a:pt x="72391" y="31957"/>
                  <a:pt x="72331" y="31778"/>
                </a:cubicBezTo>
                <a:lnTo>
                  <a:pt x="66342" y="15991"/>
                </a:lnTo>
                <a:cubicBezTo>
                  <a:pt x="66271" y="15812"/>
                  <a:pt x="66164" y="15657"/>
                  <a:pt x="66021" y="15526"/>
                </a:cubicBezTo>
                <a:lnTo>
                  <a:pt x="53376" y="4335"/>
                </a:lnTo>
                <a:cubicBezTo>
                  <a:pt x="53234" y="4204"/>
                  <a:pt x="53067" y="4120"/>
                  <a:pt x="52888" y="4073"/>
                </a:cubicBezTo>
                <a:lnTo>
                  <a:pt x="36493" y="36"/>
                </a:lnTo>
                <a:cubicBezTo>
                  <a:pt x="36398" y="13"/>
                  <a:pt x="36303" y="1"/>
                  <a:pt x="36209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5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41;p31">
            <a:extLst>
              <a:ext uri="{FF2B5EF4-FFF2-40B4-BE49-F238E27FC236}">
                <a16:creationId xmlns:a16="http://schemas.microsoft.com/office/drawing/2014/main" id="{316CDEE4-8947-49DC-B287-15AEEA237A4F}"/>
              </a:ext>
            </a:extLst>
          </p:cNvPr>
          <p:cNvSpPr txBox="1">
            <a:spLocks/>
          </p:cNvSpPr>
          <p:nvPr/>
        </p:nvSpPr>
        <p:spPr>
          <a:xfrm>
            <a:off x="331697" y="419309"/>
            <a:ext cx="4450815" cy="234380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Immutable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Infrustructures</a:t>
            </a:r>
            <a:r>
              <a:rPr lang="en-US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which means kill the server if you want to make a change. To reduce the time for creating and configuring machine images we need to develop complex infrastructure and modify each time whenever we needs an update. </a:t>
            </a:r>
            <a:endParaRPr lang="tr-TR" sz="16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B2E45D-CBA1-4AE6-A14C-B95EDB65F308}"/>
              </a:ext>
            </a:extLst>
          </p:cNvPr>
          <p:cNvSpPr/>
          <p:nvPr/>
        </p:nvSpPr>
        <p:spPr>
          <a:xfrm>
            <a:off x="8361186" y="419309"/>
            <a:ext cx="451117" cy="45111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tr-TR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4</a:t>
            </a:r>
            <a:endParaRPr lang="en-GB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C549933-CE58-4B9C-9976-6B77CC8F055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636" y="2863760"/>
            <a:ext cx="4875580" cy="19010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4119593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DevOps Security Tools | Netsparker">
            <a:extLst>
              <a:ext uri="{FF2B5EF4-FFF2-40B4-BE49-F238E27FC236}">
                <a16:creationId xmlns:a16="http://schemas.microsoft.com/office/drawing/2014/main" id="{6CE76049-D47F-4392-AC05-8241D3E7F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60" y="449735"/>
            <a:ext cx="8401480" cy="39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230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41;p31">
            <a:extLst>
              <a:ext uri="{FF2B5EF4-FFF2-40B4-BE49-F238E27FC236}">
                <a16:creationId xmlns:a16="http://schemas.microsoft.com/office/drawing/2014/main" id="{11C91FC0-47E2-4164-BFC0-69EBF073A285}"/>
              </a:ext>
            </a:extLst>
          </p:cNvPr>
          <p:cNvSpPr txBox="1">
            <a:spLocks/>
          </p:cNvSpPr>
          <p:nvPr/>
        </p:nvSpPr>
        <p:spPr>
          <a:xfrm>
            <a:off x="199495" y="370114"/>
            <a:ext cx="4693186" cy="232285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50000"/>
              </a:lnSpc>
            </a:pPr>
            <a:r>
              <a:rPr lang="tr-TR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Back</a:t>
            </a:r>
            <a:r>
              <a:rPr lang="tr-TR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tr-TR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then</a:t>
            </a: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when</a:t>
            </a: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DevOPS</a:t>
            </a: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wasn’t</a:t>
            </a: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even</a:t>
            </a: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a «</a:t>
            </a:r>
            <a:r>
              <a:rPr lang="tr-TR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thing</a:t>
            </a: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»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 continuous integration, virtual machines, cloud computing, infrastructure orchestration, data-center automation and even the term “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devops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” were basically unknown</a:t>
            </a:r>
            <a:r>
              <a:rPr lang="tr-TR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.</a:t>
            </a:r>
            <a:endParaRPr lang="tr-TR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6A7D93-EDC0-4DBF-954C-FF97A1D94D8A}"/>
              </a:ext>
            </a:extLst>
          </p:cNvPr>
          <p:cNvSpPr/>
          <p:nvPr/>
        </p:nvSpPr>
        <p:spPr>
          <a:xfrm>
            <a:off x="8493388" y="364225"/>
            <a:ext cx="451117" cy="45111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tr-TR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6</a:t>
            </a:r>
            <a:endParaRPr lang="en-GB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5" name="Picture 2" descr="Funny image of fire being put out in IBM office">
            <a:extLst>
              <a:ext uri="{FF2B5EF4-FFF2-40B4-BE49-F238E27FC236}">
                <a16:creationId xmlns:a16="http://schemas.microsoft.com/office/drawing/2014/main" id="{320111EB-047D-4C0D-ABE3-41ABB2DE1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81" y="1107231"/>
            <a:ext cx="4081420" cy="37842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335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41;p31">
            <a:extLst>
              <a:ext uri="{FF2B5EF4-FFF2-40B4-BE49-F238E27FC236}">
                <a16:creationId xmlns:a16="http://schemas.microsoft.com/office/drawing/2014/main" id="{11C91FC0-47E2-4164-BFC0-69EBF073A285}"/>
              </a:ext>
            </a:extLst>
          </p:cNvPr>
          <p:cNvSpPr txBox="1">
            <a:spLocks/>
          </p:cNvSpPr>
          <p:nvPr/>
        </p:nvSpPr>
        <p:spPr>
          <a:xfrm>
            <a:off x="297453" y="190287"/>
            <a:ext cx="5023693" cy="19015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50000"/>
              </a:lnSpc>
            </a:pPr>
            <a:r>
              <a:rPr lang="tr-TR" sz="1600" dirty="0" err="1">
                <a:solidFill>
                  <a:schemeClr val="bg1"/>
                </a:solidFill>
                <a:effectLst/>
                <a:latin typeface="Whitney"/>
                <a:ea typeface="SimSun" panose="02010600030101010101" pitchFamily="2" charset="-122"/>
              </a:rPr>
              <a:t>Back</a:t>
            </a:r>
            <a:r>
              <a:rPr lang="tr-TR" sz="1600" dirty="0">
                <a:solidFill>
                  <a:schemeClr val="bg1"/>
                </a:solidFill>
                <a:effectLst/>
                <a:latin typeface="Whitney"/>
                <a:ea typeface="SimSun" panose="02010600030101010101" pitchFamily="2" charset="-122"/>
              </a:rPr>
              <a:t> </a:t>
            </a:r>
            <a:r>
              <a:rPr lang="tr-TR" sz="1600" dirty="0" err="1">
                <a:solidFill>
                  <a:schemeClr val="bg1"/>
                </a:solidFill>
                <a:effectLst/>
                <a:latin typeface="Whitney"/>
                <a:ea typeface="SimSun" panose="02010600030101010101" pitchFamily="2" charset="-122"/>
              </a:rPr>
              <a:t>then</a:t>
            </a:r>
            <a:r>
              <a:rPr lang="tr-TR" sz="1600" dirty="0">
                <a:solidFill>
                  <a:schemeClr val="bg1"/>
                </a:solidFill>
                <a:latin typeface="Whitney"/>
                <a:ea typeface="SimSun" panose="02010600030101010101" pitchFamily="2" charset="-122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Whitney"/>
                <a:ea typeface="SimSun" panose="02010600030101010101" pitchFamily="2" charset="-122"/>
              </a:rPr>
              <a:t>when</a:t>
            </a:r>
            <a:r>
              <a:rPr lang="tr-TR" sz="1600" dirty="0">
                <a:solidFill>
                  <a:schemeClr val="bg1"/>
                </a:solidFill>
                <a:latin typeface="Whitney"/>
                <a:ea typeface="SimSun" panose="02010600030101010101" pitchFamily="2" charset="-122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Whitney"/>
                <a:ea typeface="SimSun" panose="02010600030101010101" pitchFamily="2" charset="-122"/>
              </a:rPr>
              <a:t>DevOPS</a:t>
            </a:r>
            <a:r>
              <a:rPr lang="tr-TR" sz="1600" dirty="0">
                <a:solidFill>
                  <a:schemeClr val="bg1"/>
                </a:solidFill>
                <a:latin typeface="Whitney"/>
                <a:ea typeface="SimSun" panose="02010600030101010101" pitchFamily="2" charset="-122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Whitney"/>
                <a:ea typeface="SimSun" panose="02010600030101010101" pitchFamily="2" charset="-122"/>
              </a:rPr>
              <a:t>wasn’t</a:t>
            </a:r>
            <a:r>
              <a:rPr lang="tr-TR" sz="1600" dirty="0">
                <a:solidFill>
                  <a:schemeClr val="bg1"/>
                </a:solidFill>
                <a:latin typeface="Whitney"/>
                <a:ea typeface="SimSun" panose="02010600030101010101" pitchFamily="2" charset="-122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Whitney"/>
                <a:ea typeface="SimSun" panose="02010600030101010101" pitchFamily="2" charset="-122"/>
              </a:rPr>
              <a:t>even</a:t>
            </a:r>
            <a:r>
              <a:rPr lang="tr-TR" sz="1600" dirty="0">
                <a:solidFill>
                  <a:schemeClr val="bg1"/>
                </a:solidFill>
                <a:latin typeface="Whitney"/>
                <a:ea typeface="SimSun" panose="02010600030101010101" pitchFamily="2" charset="-122"/>
              </a:rPr>
              <a:t> a «</a:t>
            </a:r>
            <a:r>
              <a:rPr lang="tr-TR" sz="1600" dirty="0" err="1">
                <a:solidFill>
                  <a:schemeClr val="bg1"/>
                </a:solidFill>
                <a:latin typeface="Whitney"/>
                <a:ea typeface="SimSun" panose="02010600030101010101" pitchFamily="2" charset="-122"/>
              </a:rPr>
              <a:t>thing</a:t>
            </a:r>
            <a:r>
              <a:rPr lang="tr-TR" sz="1600" dirty="0">
                <a:solidFill>
                  <a:schemeClr val="bg1"/>
                </a:solidFill>
                <a:latin typeface="Whitney"/>
                <a:ea typeface="SimSun" panose="02010600030101010101" pitchFamily="2" charset="-122"/>
              </a:rPr>
              <a:t>»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Whitney"/>
              </a:rPr>
              <a:t> continuous integration, virtual machines, cloud computing, infrastructure orchestration, data-center automation and even the term “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Whitney"/>
              </a:rPr>
              <a:t>devops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Whitney"/>
              </a:rPr>
              <a:t>” were basically unknown</a:t>
            </a:r>
            <a:r>
              <a:rPr lang="tr-TR" sz="1600" b="0" i="0" dirty="0">
                <a:solidFill>
                  <a:schemeClr val="bg1"/>
                </a:solidFill>
                <a:effectLst/>
                <a:latin typeface="Whitney"/>
              </a:rPr>
              <a:t>.</a:t>
            </a:r>
            <a:endParaRPr lang="tr-TR" sz="1600" dirty="0">
              <a:solidFill>
                <a:schemeClr val="bg1"/>
              </a:solidFill>
              <a:effectLst/>
              <a:latin typeface="Whitney"/>
              <a:ea typeface="SimSun" panose="02010600030101010101" pitchFamily="2" charset="-12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6A7D93-EDC0-4DBF-954C-FF97A1D94D8A}"/>
              </a:ext>
            </a:extLst>
          </p:cNvPr>
          <p:cNvSpPr/>
          <p:nvPr/>
        </p:nvSpPr>
        <p:spPr>
          <a:xfrm>
            <a:off x="8620988" y="190287"/>
            <a:ext cx="451117" cy="45111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tr-TR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7</a:t>
            </a:r>
            <a:endParaRPr lang="en-GB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5" name="Picture 2" descr="Infra as Code with Packer, Ansible and Terraform">
            <a:extLst>
              <a:ext uri="{FF2B5EF4-FFF2-40B4-BE49-F238E27FC236}">
                <a16:creationId xmlns:a16="http://schemas.microsoft.com/office/drawing/2014/main" id="{F9E77388-E69B-4CFD-BE3F-FE6C3E519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631" y="2195263"/>
            <a:ext cx="4901315" cy="27579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9351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41;p31">
            <a:extLst>
              <a:ext uri="{FF2B5EF4-FFF2-40B4-BE49-F238E27FC236}">
                <a16:creationId xmlns:a16="http://schemas.microsoft.com/office/drawing/2014/main" id="{11C91FC0-47E2-4164-BFC0-69EBF073A285}"/>
              </a:ext>
            </a:extLst>
          </p:cNvPr>
          <p:cNvSpPr txBox="1">
            <a:spLocks/>
          </p:cNvSpPr>
          <p:nvPr/>
        </p:nvSpPr>
        <p:spPr>
          <a:xfrm>
            <a:off x="176268" y="589783"/>
            <a:ext cx="4693186" cy="84908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tr-TR" sz="1600" dirty="0" err="1">
                <a:solidFill>
                  <a:schemeClr val="bg1"/>
                </a:solidFill>
                <a:effectLst/>
                <a:latin typeface="Whitney"/>
                <a:ea typeface="SimSun" panose="02010600030101010101" pitchFamily="2" charset="-122"/>
              </a:rPr>
              <a:t>Numerous</a:t>
            </a:r>
            <a:r>
              <a:rPr lang="tr-TR" sz="1600" dirty="0">
                <a:solidFill>
                  <a:schemeClr val="bg1"/>
                </a:solidFill>
                <a:effectLst/>
                <a:latin typeface="Whitney"/>
                <a:ea typeface="SimSun" panose="02010600030101010101" pitchFamily="2" charset="-122"/>
              </a:rPr>
              <a:t>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Whitney"/>
              </a:rPr>
              <a:t>server</a:t>
            </a:r>
            <a:r>
              <a:rPr lang="tr-TR" sz="1600" b="0" i="0" dirty="0">
                <a:solidFill>
                  <a:schemeClr val="bg1"/>
                </a:solidFill>
                <a:effectLst/>
                <a:latin typeface="Whitney"/>
              </a:rPr>
              <a:t>s </a:t>
            </a:r>
            <a:r>
              <a:rPr lang="tr-TR" sz="1600" b="0" i="0" dirty="0" err="1">
                <a:solidFill>
                  <a:schemeClr val="bg1"/>
                </a:solidFill>
                <a:effectLst/>
                <a:latin typeface="Whitney"/>
              </a:rPr>
              <a:t>with</a:t>
            </a:r>
            <a:r>
              <a:rPr lang="tr-TR" sz="1600" b="0" i="0" dirty="0">
                <a:solidFill>
                  <a:schemeClr val="bg1"/>
                </a:solidFill>
                <a:effectLst/>
                <a:latin typeface="Whitney"/>
              </a:rPr>
              <a:t> </a:t>
            </a:r>
            <a:r>
              <a:rPr lang="tr-TR" sz="1600" b="0" i="0" dirty="0" err="1">
                <a:solidFill>
                  <a:schemeClr val="bg1"/>
                </a:solidFill>
                <a:effectLst/>
                <a:latin typeface="Whitney"/>
              </a:rPr>
              <a:t>specific</a:t>
            </a:r>
            <a:r>
              <a:rPr lang="tr-TR" sz="1600" b="0" i="0" dirty="0">
                <a:solidFill>
                  <a:schemeClr val="bg1"/>
                </a:solidFill>
                <a:effectLst/>
                <a:latin typeface="Whitney"/>
              </a:rPr>
              <a:t> </a:t>
            </a:r>
            <a:r>
              <a:rPr lang="tr-TR" sz="1600" b="0" i="0" dirty="0" err="1">
                <a:solidFill>
                  <a:schemeClr val="bg1"/>
                </a:solidFill>
                <a:effectLst/>
                <a:latin typeface="Whitney"/>
              </a:rPr>
              <a:t>configurations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Whitney"/>
              </a:rPr>
              <a:t> work for your clients</a:t>
            </a:r>
            <a:r>
              <a:rPr lang="tr-TR" sz="1600" b="0" i="0" dirty="0">
                <a:solidFill>
                  <a:schemeClr val="bg1"/>
                </a:solidFill>
                <a:effectLst/>
                <a:latin typeface="Whitney"/>
              </a:rPr>
              <a:t> ; </a:t>
            </a:r>
            <a:r>
              <a:rPr lang="tr-TR" sz="1600" b="0" i="0" dirty="0" err="1">
                <a:solidFill>
                  <a:schemeClr val="bg1"/>
                </a:solidFill>
                <a:effectLst/>
                <a:latin typeface="Whitney"/>
              </a:rPr>
              <a:t>you</a:t>
            </a:r>
            <a:r>
              <a:rPr lang="tr-TR" sz="1600" b="0" i="0" dirty="0">
                <a:solidFill>
                  <a:schemeClr val="bg1"/>
                </a:solidFill>
                <a:effectLst/>
                <a:latin typeface="Whitney"/>
              </a:rPr>
              <a:t> </a:t>
            </a:r>
            <a:r>
              <a:rPr lang="tr-TR" sz="1600" b="0" i="0" dirty="0" err="1">
                <a:solidFill>
                  <a:schemeClr val="bg1"/>
                </a:solidFill>
                <a:effectLst/>
                <a:latin typeface="Whitney"/>
              </a:rPr>
              <a:t>need</a:t>
            </a:r>
            <a:r>
              <a:rPr lang="tr-TR" sz="1600" b="0" i="0" dirty="0">
                <a:solidFill>
                  <a:schemeClr val="bg1"/>
                </a:solidFill>
                <a:effectLst/>
                <a:latin typeface="Whitney"/>
              </a:rPr>
              <a:t> </a:t>
            </a:r>
            <a:r>
              <a:rPr lang="tr-TR" sz="1600" b="0" i="0" dirty="0" err="1">
                <a:solidFill>
                  <a:schemeClr val="bg1"/>
                </a:solidFill>
                <a:effectLst/>
                <a:latin typeface="Whitney"/>
              </a:rPr>
              <a:t>Packer</a:t>
            </a:r>
            <a:r>
              <a:rPr lang="tr-TR" sz="1600" b="0" i="0" dirty="0">
                <a:solidFill>
                  <a:schemeClr val="bg1"/>
                </a:solidFill>
                <a:effectLst/>
                <a:latin typeface="Whitney"/>
              </a:rPr>
              <a:t>.</a:t>
            </a:r>
            <a:endParaRPr lang="tr-TR" sz="1600" dirty="0">
              <a:solidFill>
                <a:schemeClr val="bg1"/>
              </a:solidFill>
              <a:effectLst/>
              <a:latin typeface="Whitney"/>
              <a:ea typeface="SimSun" panose="02010600030101010101" pitchFamily="2" charset="-122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CEF9D27-09D3-4A3F-B586-E3C9D6C95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36" y="2273976"/>
            <a:ext cx="6543413" cy="17284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C6A7D93-EDC0-4DBF-954C-FF97A1D94D8A}"/>
              </a:ext>
            </a:extLst>
          </p:cNvPr>
          <p:cNvSpPr/>
          <p:nvPr/>
        </p:nvSpPr>
        <p:spPr>
          <a:xfrm>
            <a:off x="8493388" y="364225"/>
            <a:ext cx="451117" cy="45111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tr-TR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5</a:t>
            </a:r>
            <a:endParaRPr lang="en-GB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2252544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37"/>
          <p:cNvGrpSpPr/>
          <p:nvPr/>
        </p:nvGrpSpPr>
        <p:grpSpPr>
          <a:xfrm>
            <a:off x="-207056" y="1242114"/>
            <a:ext cx="4821690" cy="2659280"/>
            <a:chOff x="1248486" y="738825"/>
            <a:chExt cx="6646939" cy="3665950"/>
          </a:xfrm>
        </p:grpSpPr>
        <p:sp>
          <p:nvSpPr>
            <p:cNvPr id="415" name="Google Shape;415;p37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371;p33">
            <a:extLst>
              <a:ext uri="{FF2B5EF4-FFF2-40B4-BE49-F238E27FC236}">
                <a16:creationId xmlns:a16="http://schemas.microsoft.com/office/drawing/2014/main" id="{D8F7BFB0-8AC2-4C61-8B65-E3DD754BF0B5}"/>
              </a:ext>
            </a:extLst>
          </p:cNvPr>
          <p:cNvSpPr txBox="1">
            <a:spLocks/>
          </p:cNvSpPr>
          <p:nvPr/>
        </p:nvSpPr>
        <p:spPr>
          <a:xfrm>
            <a:off x="-124756" y="1784731"/>
            <a:ext cx="4653199" cy="11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Abel"/>
              <a:buNone/>
              <a:defRPr sz="30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Abel"/>
              <a:buNone/>
              <a:defRPr sz="35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Abel"/>
              <a:buNone/>
              <a:defRPr sz="35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Abel"/>
              <a:buNone/>
              <a:defRPr sz="35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Abel"/>
              <a:buNone/>
              <a:defRPr sz="35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Abel"/>
              <a:buNone/>
              <a:defRPr sz="35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Abel"/>
              <a:buNone/>
              <a:defRPr sz="35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Abel"/>
              <a:buNone/>
              <a:defRPr sz="35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Abel"/>
              <a:buNone/>
              <a:defRPr sz="35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>
              <a:spcBef>
                <a:spcPts val="1600"/>
              </a:spcBef>
            </a:pPr>
            <a:endParaRPr lang="tr-TR" dirty="0">
              <a:solidFill>
                <a:srgbClr val="DCAE52"/>
              </a:solidFill>
              <a:latin typeface="Abel" panose="020B0604020202020204" charset="0"/>
            </a:endParaRPr>
          </a:p>
          <a:p>
            <a:pPr>
              <a:spcBef>
                <a:spcPts val="1600"/>
              </a:spcBef>
            </a:pPr>
            <a:r>
              <a:rPr lang="tr-TR" dirty="0">
                <a:solidFill>
                  <a:srgbClr val="DCAE52"/>
                </a:solidFill>
                <a:latin typeface="Abel" panose="020B0604020202020204" charset="0"/>
              </a:rPr>
              <a:t>2)RELATED WORK</a:t>
            </a:r>
            <a:endParaRPr lang="tr-TR" sz="3200" dirty="0">
              <a:solidFill>
                <a:srgbClr val="DCAE52"/>
              </a:solidFill>
              <a:latin typeface="Abel" panose="020B0604020202020204" charset="0"/>
            </a:endParaRPr>
          </a:p>
          <a:p>
            <a:pPr>
              <a:spcBef>
                <a:spcPts val="1600"/>
              </a:spcBef>
            </a:pPr>
            <a:endParaRPr lang="tr-TR" dirty="0">
              <a:solidFill>
                <a:srgbClr val="DCAE52"/>
              </a:solidFill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00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B4483017-0AC3-43BB-80F1-1AD5D6F79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7725"/>
            <a:ext cx="9144000" cy="3446463"/>
          </a:xfrm>
          <a:prstGeom prst="rect">
            <a:avLst/>
          </a:prstGeom>
          <a:noFill/>
          <a:effectLst>
            <a:softEdge rad="228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58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48EA5AE0-BF63-4B5A-9B65-AE6DED61E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8526" y="0"/>
            <a:ext cx="3259800" cy="888000"/>
          </a:xfrm>
        </p:spPr>
        <p:txBody>
          <a:bodyPr/>
          <a:lstStyle/>
          <a:p>
            <a:r>
              <a:rPr lang="tr-TR" sz="1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here are 2 basic types of infrastructures; 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mutable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immutable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 descr="Mutable Vs Immutable Infrastructure">
            <a:extLst>
              <a:ext uri="{FF2B5EF4-FFF2-40B4-BE49-F238E27FC236}">
                <a16:creationId xmlns:a16="http://schemas.microsoft.com/office/drawing/2014/main" id="{4F7B340C-8B9B-4493-90F4-2D1902CC0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75" y="888000"/>
            <a:ext cx="5941939" cy="4255500"/>
          </a:xfrm>
          <a:prstGeom prst="rect">
            <a:avLst/>
          </a:prstGeom>
          <a:noFill/>
          <a:effectLst>
            <a:softEdge rad="190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844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BDCC75-D59D-4995-8A87-ABD2C9BA4578}"/>
              </a:ext>
            </a:extLst>
          </p:cNvPr>
          <p:cNvGrpSpPr/>
          <p:nvPr/>
        </p:nvGrpSpPr>
        <p:grpSpPr>
          <a:xfrm>
            <a:off x="319881" y="1"/>
            <a:ext cx="7444994" cy="5143500"/>
            <a:chOff x="4549775" y="1466850"/>
            <a:chExt cx="3092450" cy="392271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A724F6-CC61-4EAF-B004-6F02D61BF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9775" y="1466850"/>
              <a:ext cx="3092450" cy="3922713"/>
            </a:xfrm>
            <a:custGeom>
              <a:avLst/>
              <a:gdLst>
                <a:gd name="T0" fmla="*/ 1387 w 4410"/>
                <a:gd name="T1" fmla="*/ 2798 h 2798"/>
                <a:gd name="T2" fmla="*/ 2876 w 4410"/>
                <a:gd name="T3" fmla="*/ 2392 h 2798"/>
                <a:gd name="T4" fmla="*/ 3712 w 4410"/>
                <a:gd name="T5" fmla="*/ 1825 h 2798"/>
                <a:gd name="T6" fmla="*/ 2634 w 4410"/>
                <a:gd name="T7" fmla="*/ 1144 h 2798"/>
                <a:gd name="T8" fmla="*/ 3364 w 4410"/>
                <a:gd name="T9" fmla="*/ 921 h 2798"/>
                <a:gd name="T10" fmla="*/ 4107 w 4410"/>
                <a:gd name="T11" fmla="*/ 631 h 2798"/>
                <a:gd name="T12" fmla="*/ 3500 w 4410"/>
                <a:gd name="T13" fmla="*/ 372 h 2798"/>
                <a:gd name="T14" fmla="*/ 3802 w 4410"/>
                <a:gd name="T15" fmla="*/ 184 h 2798"/>
                <a:gd name="T16" fmla="*/ 4410 w 4410"/>
                <a:gd name="T17" fmla="*/ 0 h 2798"/>
                <a:gd name="T18" fmla="*/ 4066 w 4410"/>
                <a:gd name="T19" fmla="*/ 0 h 2798"/>
                <a:gd name="T20" fmla="*/ 2835 w 4410"/>
                <a:gd name="T21" fmla="*/ 306 h 2798"/>
                <a:gd name="T22" fmla="*/ 3594 w 4410"/>
                <a:gd name="T23" fmla="*/ 621 h 2798"/>
                <a:gd name="T24" fmla="*/ 1949 w 4410"/>
                <a:gd name="T25" fmla="*/ 1104 h 2798"/>
                <a:gd name="T26" fmla="*/ 1939 w 4410"/>
                <a:gd name="T27" fmla="*/ 1191 h 2798"/>
                <a:gd name="T28" fmla="*/ 2829 w 4410"/>
                <a:gd name="T29" fmla="*/ 1822 h 2798"/>
                <a:gd name="T30" fmla="*/ 1136 w 4410"/>
                <a:gd name="T31" fmla="*/ 2243 h 2798"/>
                <a:gd name="T32" fmla="*/ 0 w 4410"/>
                <a:gd name="T33" fmla="*/ 2685 h 2798"/>
                <a:gd name="T34" fmla="*/ 0 w 4410"/>
                <a:gd name="T35" fmla="*/ 2798 h 2798"/>
                <a:gd name="T36" fmla="*/ 1387 w 4410"/>
                <a:gd name="T37" fmla="*/ 2798 h 2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10" h="2798">
                  <a:moveTo>
                    <a:pt x="1387" y="2798"/>
                  </a:moveTo>
                  <a:cubicBezTo>
                    <a:pt x="1590" y="2615"/>
                    <a:pt x="2359" y="2534"/>
                    <a:pt x="2876" y="2392"/>
                  </a:cubicBezTo>
                  <a:cubicBezTo>
                    <a:pt x="3505" y="2220"/>
                    <a:pt x="3693" y="2022"/>
                    <a:pt x="3712" y="1825"/>
                  </a:cubicBezTo>
                  <a:cubicBezTo>
                    <a:pt x="3765" y="1299"/>
                    <a:pt x="2623" y="1305"/>
                    <a:pt x="2634" y="1144"/>
                  </a:cubicBezTo>
                  <a:cubicBezTo>
                    <a:pt x="2644" y="1007"/>
                    <a:pt x="3129" y="948"/>
                    <a:pt x="3364" y="921"/>
                  </a:cubicBezTo>
                  <a:cubicBezTo>
                    <a:pt x="3739" y="879"/>
                    <a:pt x="4086" y="784"/>
                    <a:pt x="4107" y="631"/>
                  </a:cubicBezTo>
                  <a:cubicBezTo>
                    <a:pt x="4143" y="377"/>
                    <a:pt x="3608" y="403"/>
                    <a:pt x="3500" y="372"/>
                  </a:cubicBezTo>
                  <a:cubicBezTo>
                    <a:pt x="3181" y="282"/>
                    <a:pt x="3396" y="234"/>
                    <a:pt x="3802" y="184"/>
                  </a:cubicBezTo>
                  <a:cubicBezTo>
                    <a:pt x="4172" y="138"/>
                    <a:pt x="4365" y="106"/>
                    <a:pt x="4410" y="0"/>
                  </a:cubicBezTo>
                  <a:cubicBezTo>
                    <a:pt x="4066" y="0"/>
                    <a:pt x="4066" y="0"/>
                    <a:pt x="4066" y="0"/>
                  </a:cubicBezTo>
                  <a:cubicBezTo>
                    <a:pt x="3945" y="129"/>
                    <a:pt x="2829" y="68"/>
                    <a:pt x="2835" y="306"/>
                  </a:cubicBezTo>
                  <a:cubicBezTo>
                    <a:pt x="2839" y="481"/>
                    <a:pt x="3599" y="506"/>
                    <a:pt x="3594" y="621"/>
                  </a:cubicBezTo>
                  <a:cubicBezTo>
                    <a:pt x="3587" y="771"/>
                    <a:pt x="2144" y="733"/>
                    <a:pt x="1949" y="1104"/>
                  </a:cubicBezTo>
                  <a:cubicBezTo>
                    <a:pt x="1934" y="1133"/>
                    <a:pt x="1938" y="1156"/>
                    <a:pt x="1939" y="1191"/>
                  </a:cubicBezTo>
                  <a:cubicBezTo>
                    <a:pt x="1952" y="1468"/>
                    <a:pt x="2882" y="1583"/>
                    <a:pt x="2829" y="1822"/>
                  </a:cubicBezTo>
                  <a:cubicBezTo>
                    <a:pt x="2783" y="2029"/>
                    <a:pt x="2384" y="1941"/>
                    <a:pt x="1136" y="2243"/>
                  </a:cubicBezTo>
                  <a:cubicBezTo>
                    <a:pt x="939" y="2291"/>
                    <a:pt x="246" y="2452"/>
                    <a:pt x="0" y="2685"/>
                  </a:cubicBezTo>
                  <a:cubicBezTo>
                    <a:pt x="0" y="2798"/>
                    <a:pt x="0" y="2798"/>
                    <a:pt x="0" y="2798"/>
                  </a:cubicBezTo>
                  <a:lnTo>
                    <a:pt x="1387" y="279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87A8BD2-51F0-4E4F-B22A-0FB2D650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9775" y="1466850"/>
              <a:ext cx="3081338" cy="3763963"/>
            </a:xfrm>
            <a:custGeom>
              <a:avLst/>
              <a:gdLst>
                <a:gd name="T0" fmla="*/ 1387 w 4395"/>
                <a:gd name="T1" fmla="*/ 2685 h 2685"/>
                <a:gd name="T2" fmla="*/ 2876 w 4395"/>
                <a:gd name="T3" fmla="*/ 2292 h 2685"/>
                <a:gd name="T4" fmla="*/ 3712 w 4395"/>
                <a:gd name="T5" fmla="*/ 1742 h 2685"/>
                <a:gd name="T6" fmla="*/ 2634 w 4395"/>
                <a:gd name="T7" fmla="*/ 1082 h 2685"/>
                <a:gd name="T8" fmla="*/ 3364 w 4395"/>
                <a:gd name="T9" fmla="*/ 866 h 2685"/>
                <a:gd name="T10" fmla="*/ 4107 w 4395"/>
                <a:gd name="T11" fmla="*/ 585 h 2685"/>
                <a:gd name="T12" fmla="*/ 3500 w 4395"/>
                <a:gd name="T13" fmla="*/ 334 h 2685"/>
                <a:gd name="T14" fmla="*/ 3802 w 4395"/>
                <a:gd name="T15" fmla="*/ 152 h 2685"/>
                <a:gd name="T16" fmla="*/ 4395 w 4395"/>
                <a:gd name="T17" fmla="*/ 0 h 2685"/>
                <a:gd name="T18" fmla="*/ 4033 w 4395"/>
                <a:gd name="T19" fmla="*/ 0 h 2685"/>
                <a:gd name="T20" fmla="*/ 2840 w 4395"/>
                <a:gd name="T21" fmla="*/ 270 h 2685"/>
                <a:gd name="T22" fmla="*/ 3594 w 4395"/>
                <a:gd name="T23" fmla="*/ 575 h 2685"/>
                <a:gd name="T24" fmla="*/ 1940 w 4395"/>
                <a:gd name="T25" fmla="*/ 1122 h 2685"/>
                <a:gd name="T26" fmla="*/ 2829 w 4395"/>
                <a:gd name="T27" fmla="*/ 1739 h 2685"/>
                <a:gd name="T28" fmla="*/ 1136 w 4395"/>
                <a:gd name="T29" fmla="*/ 2147 h 2685"/>
                <a:gd name="T30" fmla="*/ 0 w 4395"/>
                <a:gd name="T31" fmla="*/ 2685 h 2685"/>
                <a:gd name="T32" fmla="*/ 1387 w 4395"/>
                <a:gd name="T33" fmla="*/ 2685 h 2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95" h="2685">
                  <a:moveTo>
                    <a:pt x="1387" y="2685"/>
                  </a:moveTo>
                  <a:cubicBezTo>
                    <a:pt x="1590" y="2508"/>
                    <a:pt x="2359" y="2429"/>
                    <a:pt x="2876" y="2292"/>
                  </a:cubicBezTo>
                  <a:cubicBezTo>
                    <a:pt x="3505" y="2125"/>
                    <a:pt x="3714" y="1934"/>
                    <a:pt x="3712" y="1742"/>
                  </a:cubicBezTo>
                  <a:cubicBezTo>
                    <a:pt x="3708" y="1359"/>
                    <a:pt x="2623" y="1238"/>
                    <a:pt x="2634" y="1082"/>
                  </a:cubicBezTo>
                  <a:cubicBezTo>
                    <a:pt x="2644" y="949"/>
                    <a:pt x="3129" y="892"/>
                    <a:pt x="3364" y="866"/>
                  </a:cubicBezTo>
                  <a:cubicBezTo>
                    <a:pt x="3739" y="825"/>
                    <a:pt x="4110" y="735"/>
                    <a:pt x="4107" y="585"/>
                  </a:cubicBezTo>
                  <a:cubicBezTo>
                    <a:pt x="4104" y="397"/>
                    <a:pt x="3608" y="364"/>
                    <a:pt x="3500" y="334"/>
                  </a:cubicBezTo>
                  <a:cubicBezTo>
                    <a:pt x="3181" y="247"/>
                    <a:pt x="3396" y="202"/>
                    <a:pt x="3802" y="152"/>
                  </a:cubicBezTo>
                  <a:cubicBezTo>
                    <a:pt x="4266" y="94"/>
                    <a:pt x="4362" y="62"/>
                    <a:pt x="4395" y="0"/>
                  </a:cubicBezTo>
                  <a:cubicBezTo>
                    <a:pt x="4033" y="0"/>
                    <a:pt x="4033" y="0"/>
                    <a:pt x="4033" y="0"/>
                  </a:cubicBezTo>
                  <a:cubicBezTo>
                    <a:pt x="3907" y="77"/>
                    <a:pt x="2921" y="89"/>
                    <a:pt x="2840" y="270"/>
                  </a:cubicBezTo>
                  <a:cubicBezTo>
                    <a:pt x="2773" y="419"/>
                    <a:pt x="3599" y="464"/>
                    <a:pt x="3594" y="575"/>
                  </a:cubicBezTo>
                  <a:cubicBezTo>
                    <a:pt x="3585" y="751"/>
                    <a:pt x="2014" y="702"/>
                    <a:pt x="1940" y="1122"/>
                  </a:cubicBezTo>
                  <a:cubicBezTo>
                    <a:pt x="1893" y="1387"/>
                    <a:pt x="2882" y="1508"/>
                    <a:pt x="2829" y="1739"/>
                  </a:cubicBezTo>
                  <a:cubicBezTo>
                    <a:pt x="2783" y="1940"/>
                    <a:pt x="2384" y="1854"/>
                    <a:pt x="1136" y="2147"/>
                  </a:cubicBezTo>
                  <a:cubicBezTo>
                    <a:pt x="907" y="2200"/>
                    <a:pt x="169" y="2442"/>
                    <a:pt x="0" y="2685"/>
                  </a:cubicBezTo>
                  <a:lnTo>
                    <a:pt x="1387" y="26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 dirty="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65A7007-B6F4-40B9-882E-39A363A27E31}"/>
              </a:ext>
            </a:extLst>
          </p:cNvPr>
          <p:cNvSpPr txBox="1"/>
          <p:nvPr/>
        </p:nvSpPr>
        <p:spPr>
          <a:xfrm>
            <a:off x="86915" y="240988"/>
            <a:ext cx="51648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tr-TR" sz="3000" kern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Oswald Stencil" panose="02000506000000020004" pitchFamily="50" charset="-94"/>
                <a:ea typeface="Noto Sans" panose="020B0502040504020204" pitchFamily="34"/>
                <a:cs typeface="Noto Sans" panose="020B0502040504020204" pitchFamily="34"/>
              </a:rPr>
              <a:t>Index</a:t>
            </a:r>
            <a:endParaRPr lang="en-GB" sz="3000" kern="1200" dirty="0">
              <a:solidFill>
                <a:schemeClr val="accent5">
                  <a:lumMod val="20000"/>
                  <a:lumOff val="80000"/>
                </a:schemeClr>
              </a:solidFill>
              <a:latin typeface="Oswald Stencil" panose="02000506000000020004" pitchFamily="50" charset="-9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D51FE4-1BE9-4725-8C5E-D585E86C49EB}"/>
              </a:ext>
            </a:extLst>
          </p:cNvPr>
          <p:cNvGrpSpPr/>
          <p:nvPr/>
        </p:nvGrpSpPr>
        <p:grpSpPr>
          <a:xfrm>
            <a:off x="1437466" y="2895566"/>
            <a:ext cx="1097238" cy="1696370"/>
            <a:chOff x="7478257" y="2193205"/>
            <a:chExt cx="452893" cy="70018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C61A92C-7461-488B-B685-D8503D3CD944}"/>
                </a:ext>
              </a:extLst>
            </p:cNvPr>
            <p:cNvSpPr/>
            <p:nvPr/>
          </p:nvSpPr>
          <p:spPr>
            <a:xfrm>
              <a:off x="7478257" y="2786413"/>
              <a:ext cx="452893" cy="106981"/>
            </a:xfrm>
            <a:prstGeom prst="ellipse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EAFE7348-1270-48F4-B06C-3337B907A1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8257" y="2193205"/>
              <a:ext cx="452893" cy="646699"/>
            </a:xfrm>
            <a:custGeom>
              <a:avLst/>
              <a:gdLst>
                <a:gd name="T0" fmla="*/ 214 w 221"/>
                <a:gd name="T1" fmla="*/ 77 h 315"/>
                <a:gd name="T2" fmla="*/ 164 w 221"/>
                <a:gd name="T3" fmla="*/ 14 h 315"/>
                <a:gd name="T4" fmla="*/ 110 w 221"/>
                <a:gd name="T5" fmla="*/ 0 h 315"/>
                <a:gd name="T6" fmla="*/ 110 w 221"/>
                <a:gd name="T7" fmla="*/ 0 h 315"/>
                <a:gd name="T8" fmla="*/ 56 w 221"/>
                <a:gd name="T9" fmla="*/ 14 h 315"/>
                <a:gd name="T10" fmla="*/ 6 w 221"/>
                <a:gd name="T11" fmla="*/ 77 h 315"/>
                <a:gd name="T12" fmla="*/ 5 w 221"/>
                <a:gd name="T13" fmla="*/ 132 h 315"/>
                <a:gd name="T14" fmla="*/ 40 w 221"/>
                <a:gd name="T15" fmla="*/ 208 h 315"/>
                <a:gd name="T16" fmla="*/ 94 w 221"/>
                <a:gd name="T17" fmla="*/ 292 h 315"/>
                <a:gd name="T18" fmla="*/ 110 w 221"/>
                <a:gd name="T19" fmla="*/ 315 h 315"/>
                <a:gd name="T20" fmla="*/ 110 w 221"/>
                <a:gd name="T21" fmla="*/ 315 h 315"/>
                <a:gd name="T22" fmla="*/ 126 w 221"/>
                <a:gd name="T23" fmla="*/ 292 h 315"/>
                <a:gd name="T24" fmla="*/ 180 w 221"/>
                <a:gd name="T25" fmla="*/ 208 h 315"/>
                <a:gd name="T26" fmla="*/ 215 w 221"/>
                <a:gd name="T27" fmla="*/ 132 h 315"/>
                <a:gd name="T28" fmla="*/ 214 w 221"/>
                <a:gd name="T29" fmla="*/ 77 h 315"/>
                <a:gd name="T30" fmla="*/ 110 w 221"/>
                <a:gd name="T31" fmla="*/ 174 h 315"/>
                <a:gd name="T32" fmla="*/ 110 w 221"/>
                <a:gd name="T33" fmla="*/ 174 h 315"/>
                <a:gd name="T34" fmla="*/ 110 w 221"/>
                <a:gd name="T35" fmla="*/ 174 h 315"/>
                <a:gd name="T36" fmla="*/ 44 w 221"/>
                <a:gd name="T37" fmla="*/ 108 h 315"/>
                <a:gd name="T38" fmla="*/ 110 w 221"/>
                <a:gd name="T39" fmla="*/ 42 h 315"/>
                <a:gd name="T40" fmla="*/ 110 w 221"/>
                <a:gd name="T41" fmla="*/ 42 h 315"/>
                <a:gd name="T42" fmla="*/ 110 w 221"/>
                <a:gd name="T43" fmla="*/ 42 h 315"/>
                <a:gd name="T44" fmla="*/ 176 w 221"/>
                <a:gd name="T45" fmla="*/ 108 h 315"/>
                <a:gd name="T46" fmla="*/ 110 w 221"/>
                <a:gd name="T47" fmla="*/ 17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15">
                  <a:moveTo>
                    <a:pt x="214" y="77"/>
                  </a:moveTo>
                  <a:cubicBezTo>
                    <a:pt x="206" y="50"/>
                    <a:pt x="189" y="29"/>
                    <a:pt x="164" y="14"/>
                  </a:cubicBezTo>
                  <a:cubicBezTo>
                    <a:pt x="147" y="4"/>
                    <a:pt x="129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1" y="0"/>
                    <a:pt x="73" y="4"/>
                    <a:pt x="56" y="14"/>
                  </a:cubicBezTo>
                  <a:cubicBezTo>
                    <a:pt x="31" y="29"/>
                    <a:pt x="15" y="50"/>
                    <a:pt x="6" y="77"/>
                  </a:cubicBezTo>
                  <a:cubicBezTo>
                    <a:pt x="1" y="95"/>
                    <a:pt x="0" y="114"/>
                    <a:pt x="5" y="132"/>
                  </a:cubicBezTo>
                  <a:cubicBezTo>
                    <a:pt x="13" y="159"/>
                    <a:pt x="26" y="184"/>
                    <a:pt x="40" y="208"/>
                  </a:cubicBezTo>
                  <a:cubicBezTo>
                    <a:pt x="58" y="237"/>
                    <a:pt x="76" y="264"/>
                    <a:pt x="94" y="292"/>
                  </a:cubicBezTo>
                  <a:cubicBezTo>
                    <a:pt x="99" y="300"/>
                    <a:pt x="104" y="307"/>
                    <a:pt x="110" y="315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6" y="307"/>
                    <a:pt x="121" y="300"/>
                    <a:pt x="126" y="292"/>
                  </a:cubicBezTo>
                  <a:cubicBezTo>
                    <a:pt x="144" y="264"/>
                    <a:pt x="163" y="237"/>
                    <a:pt x="180" y="208"/>
                  </a:cubicBezTo>
                  <a:cubicBezTo>
                    <a:pt x="194" y="184"/>
                    <a:pt x="207" y="159"/>
                    <a:pt x="215" y="132"/>
                  </a:cubicBezTo>
                  <a:cubicBezTo>
                    <a:pt x="221" y="114"/>
                    <a:pt x="220" y="95"/>
                    <a:pt x="214" y="77"/>
                  </a:cubicBezTo>
                  <a:close/>
                  <a:moveTo>
                    <a:pt x="110" y="174"/>
                  </a:moveTo>
                  <a:cubicBezTo>
                    <a:pt x="110" y="174"/>
                    <a:pt x="110" y="174"/>
                    <a:pt x="110" y="174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74" y="174"/>
                    <a:pt x="44" y="145"/>
                    <a:pt x="44" y="108"/>
                  </a:cubicBezTo>
                  <a:cubicBezTo>
                    <a:pt x="44" y="72"/>
                    <a:pt x="74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47" y="42"/>
                    <a:pt x="176" y="72"/>
                    <a:pt x="176" y="108"/>
                  </a:cubicBezTo>
                  <a:cubicBezTo>
                    <a:pt x="176" y="145"/>
                    <a:pt x="147" y="174"/>
                    <a:pt x="110" y="1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 dirty="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43ABD47-F9C4-4180-B251-BA5EA328BD7A}"/>
              </a:ext>
            </a:extLst>
          </p:cNvPr>
          <p:cNvGrpSpPr/>
          <p:nvPr/>
        </p:nvGrpSpPr>
        <p:grpSpPr>
          <a:xfrm>
            <a:off x="80962" y="50800"/>
            <a:ext cx="8129588" cy="5026025"/>
            <a:chOff x="2943225" y="38100"/>
            <a:chExt cx="6305550" cy="6818313"/>
          </a:xfrm>
          <a:solidFill>
            <a:schemeClr val="bg2">
              <a:lumMod val="50000"/>
            </a:schemeClr>
          </a:solidFill>
        </p:grpSpPr>
        <p:sp>
          <p:nvSpPr>
            <p:cNvPr id="103" name="Freeform 86">
              <a:extLst>
                <a:ext uri="{FF2B5EF4-FFF2-40B4-BE49-F238E27FC236}">
                  <a16:creationId xmlns:a16="http://schemas.microsoft.com/office/drawing/2014/main" id="{80F0C35D-6EE0-4A50-A875-08A1FCAEB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225" y="6856413"/>
              <a:ext cx="6305550" cy="0"/>
            </a:xfrm>
            <a:custGeom>
              <a:avLst/>
              <a:gdLst>
                <a:gd name="T0" fmla="*/ 0 w 15350"/>
                <a:gd name="T1" fmla="*/ 15350 w 1535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5350">
                  <a:moveTo>
                    <a:pt x="0" y="0"/>
                  </a:moveTo>
                  <a:cubicBezTo>
                    <a:pt x="5120" y="0"/>
                    <a:pt x="10235" y="0"/>
                    <a:pt x="153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89">
              <a:extLst>
                <a:ext uri="{FF2B5EF4-FFF2-40B4-BE49-F238E27FC236}">
                  <a16:creationId xmlns:a16="http://schemas.microsoft.com/office/drawing/2014/main" id="{A154FF12-18DB-454D-AEBB-AEE97A349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325" y="5073650"/>
              <a:ext cx="330200" cy="195263"/>
            </a:xfrm>
            <a:custGeom>
              <a:avLst/>
              <a:gdLst>
                <a:gd name="T0" fmla="*/ 15 w 803"/>
                <a:gd name="T1" fmla="*/ 238 h 238"/>
                <a:gd name="T2" fmla="*/ 0 w 803"/>
                <a:gd name="T3" fmla="*/ 176 h 238"/>
                <a:gd name="T4" fmla="*/ 789 w 803"/>
                <a:gd name="T5" fmla="*/ 0 h 238"/>
                <a:gd name="T6" fmla="*/ 803 w 803"/>
                <a:gd name="T7" fmla="*/ 56 h 238"/>
                <a:gd name="T8" fmla="*/ 15 w 803"/>
                <a:gd name="T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" h="238">
                  <a:moveTo>
                    <a:pt x="15" y="238"/>
                  </a:moveTo>
                  <a:cubicBezTo>
                    <a:pt x="10" y="218"/>
                    <a:pt x="5" y="199"/>
                    <a:pt x="0" y="176"/>
                  </a:cubicBezTo>
                  <a:cubicBezTo>
                    <a:pt x="264" y="117"/>
                    <a:pt x="525" y="59"/>
                    <a:pt x="789" y="0"/>
                  </a:cubicBezTo>
                  <a:cubicBezTo>
                    <a:pt x="795" y="22"/>
                    <a:pt x="799" y="40"/>
                    <a:pt x="803" y="56"/>
                  </a:cubicBezTo>
                  <a:cubicBezTo>
                    <a:pt x="769" y="77"/>
                    <a:pt x="175" y="214"/>
                    <a:pt x="15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 dirty="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90">
              <a:extLst>
                <a:ext uri="{FF2B5EF4-FFF2-40B4-BE49-F238E27FC236}">
                  <a16:creationId xmlns:a16="http://schemas.microsoft.com/office/drawing/2014/main" id="{34BE5A1F-E8DD-4233-81A0-9CD1CD122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8350" y="5321300"/>
              <a:ext cx="330200" cy="184150"/>
            </a:xfrm>
            <a:custGeom>
              <a:avLst/>
              <a:gdLst>
                <a:gd name="T0" fmla="*/ 792 w 804"/>
                <a:gd name="T1" fmla="*/ 4 h 224"/>
                <a:gd name="T2" fmla="*/ 804 w 804"/>
                <a:gd name="T3" fmla="*/ 61 h 224"/>
                <a:gd name="T4" fmla="*/ 13 w 804"/>
                <a:gd name="T5" fmla="*/ 224 h 224"/>
                <a:gd name="T6" fmla="*/ 2 w 804"/>
                <a:gd name="T7" fmla="*/ 184 h 224"/>
                <a:gd name="T8" fmla="*/ 0 w 804"/>
                <a:gd name="T9" fmla="*/ 166 h 224"/>
                <a:gd name="T10" fmla="*/ 792 w 804"/>
                <a:gd name="T11" fmla="*/ 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4" h="224">
                  <a:moveTo>
                    <a:pt x="792" y="4"/>
                  </a:moveTo>
                  <a:cubicBezTo>
                    <a:pt x="795" y="20"/>
                    <a:pt x="799" y="38"/>
                    <a:pt x="804" y="61"/>
                  </a:cubicBezTo>
                  <a:cubicBezTo>
                    <a:pt x="539" y="118"/>
                    <a:pt x="277" y="171"/>
                    <a:pt x="13" y="224"/>
                  </a:cubicBezTo>
                  <a:cubicBezTo>
                    <a:pt x="8" y="207"/>
                    <a:pt x="4" y="196"/>
                    <a:pt x="2" y="184"/>
                  </a:cubicBezTo>
                  <a:cubicBezTo>
                    <a:pt x="0" y="178"/>
                    <a:pt x="1" y="171"/>
                    <a:pt x="0" y="166"/>
                  </a:cubicBezTo>
                  <a:cubicBezTo>
                    <a:pt x="32" y="149"/>
                    <a:pt x="757" y="0"/>
                    <a:pt x="79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91">
              <a:extLst>
                <a:ext uri="{FF2B5EF4-FFF2-40B4-BE49-F238E27FC236}">
                  <a16:creationId xmlns:a16="http://schemas.microsoft.com/office/drawing/2014/main" id="{BCA7B6DD-0A17-41FC-AD03-599FCDDF3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6375" y="5554663"/>
              <a:ext cx="331788" cy="204788"/>
            </a:xfrm>
            <a:custGeom>
              <a:avLst/>
              <a:gdLst>
                <a:gd name="T0" fmla="*/ 781 w 807"/>
                <a:gd name="T1" fmla="*/ 0 h 250"/>
                <a:gd name="T2" fmla="*/ 790 w 807"/>
                <a:gd name="T3" fmla="*/ 12 h 250"/>
                <a:gd name="T4" fmla="*/ 758 w 807"/>
                <a:gd name="T5" fmla="*/ 75 h 250"/>
                <a:gd name="T6" fmla="*/ 56 w 807"/>
                <a:gd name="T7" fmla="*/ 244 h 250"/>
                <a:gd name="T8" fmla="*/ 17 w 807"/>
                <a:gd name="T9" fmla="*/ 250 h 250"/>
                <a:gd name="T10" fmla="*/ 0 w 807"/>
                <a:gd name="T11" fmla="*/ 189 h 250"/>
                <a:gd name="T12" fmla="*/ 781 w 807"/>
                <a:gd name="T1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7" h="250">
                  <a:moveTo>
                    <a:pt x="781" y="0"/>
                  </a:moveTo>
                  <a:cubicBezTo>
                    <a:pt x="787" y="8"/>
                    <a:pt x="789" y="10"/>
                    <a:pt x="790" y="12"/>
                  </a:cubicBezTo>
                  <a:cubicBezTo>
                    <a:pt x="807" y="59"/>
                    <a:pt x="805" y="63"/>
                    <a:pt x="758" y="75"/>
                  </a:cubicBezTo>
                  <a:cubicBezTo>
                    <a:pt x="524" y="131"/>
                    <a:pt x="290" y="188"/>
                    <a:pt x="56" y="244"/>
                  </a:cubicBezTo>
                  <a:cubicBezTo>
                    <a:pt x="44" y="247"/>
                    <a:pt x="33" y="248"/>
                    <a:pt x="17" y="250"/>
                  </a:cubicBezTo>
                  <a:cubicBezTo>
                    <a:pt x="11" y="231"/>
                    <a:pt x="6" y="212"/>
                    <a:pt x="0" y="189"/>
                  </a:cubicBezTo>
                  <a:cubicBezTo>
                    <a:pt x="261" y="120"/>
                    <a:pt x="521" y="58"/>
                    <a:pt x="78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 92">
              <a:extLst>
                <a:ext uri="{FF2B5EF4-FFF2-40B4-BE49-F238E27FC236}">
                  <a16:creationId xmlns:a16="http://schemas.microsoft.com/office/drawing/2014/main" id="{87492318-48DD-4AF8-B833-3865E380F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9125" y="4754563"/>
              <a:ext cx="323850" cy="255588"/>
            </a:xfrm>
            <a:custGeom>
              <a:avLst/>
              <a:gdLst>
                <a:gd name="T0" fmla="*/ 765 w 790"/>
                <a:gd name="T1" fmla="*/ 0 h 311"/>
                <a:gd name="T2" fmla="*/ 790 w 790"/>
                <a:gd name="T3" fmla="*/ 58 h 311"/>
                <a:gd name="T4" fmla="*/ 749 w 790"/>
                <a:gd name="T5" fmla="*/ 78 h 311"/>
                <a:gd name="T6" fmla="*/ 200 w 790"/>
                <a:gd name="T7" fmla="*/ 261 h 311"/>
                <a:gd name="T8" fmla="*/ 19 w 790"/>
                <a:gd name="T9" fmla="*/ 311 h 311"/>
                <a:gd name="T10" fmla="*/ 0 w 790"/>
                <a:gd name="T11" fmla="*/ 246 h 311"/>
                <a:gd name="T12" fmla="*/ 765 w 790"/>
                <a:gd name="T13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0" h="311">
                  <a:moveTo>
                    <a:pt x="765" y="0"/>
                  </a:moveTo>
                  <a:cubicBezTo>
                    <a:pt x="774" y="21"/>
                    <a:pt x="781" y="38"/>
                    <a:pt x="790" y="58"/>
                  </a:cubicBezTo>
                  <a:cubicBezTo>
                    <a:pt x="775" y="66"/>
                    <a:pt x="762" y="73"/>
                    <a:pt x="749" y="78"/>
                  </a:cubicBezTo>
                  <a:cubicBezTo>
                    <a:pt x="570" y="151"/>
                    <a:pt x="386" y="208"/>
                    <a:pt x="200" y="261"/>
                  </a:cubicBezTo>
                  <a:cubicBezTo>
                    <a:pt x="142" y="277"/>
                    <a:pt x="83" y="293"/>
                    <a:pt x="19" y="311"/>
                  </a:cubicBezTo>
                  <a:cubicBezTo>
                    <a:pt x="12" y="289"/>
                    <a:pt x="7" y="270"/>
                    <a:pt x="0" y="246"/>
                  </a:cubicBezTo>
                  <a:cubicBezTo>
                    <a:pt x="260" y="175"/>
                    <a:pt x="515" y="103"/>
                    <a:pt x="7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 93">
              <a:extLst>
                <a:ext uri="{FF2B5EF4-FFF2-40B4-BE49-F238E27FC236}">
                  <a16:creationId xmlns:a16="http://schemas.microsoft.com/office/drawing/2014/main" id="{3E4C61FA-3624-4BF4-B4F7-72E3C2B3F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5840413"/>
              <a:ext cx="323850" cy="257175"/>
            </a:xfrm>
            <a:custGeom>
              <a:avLst/>
              <a:gdLst>
                <a:gd name="T0" fmla="*/ 22 w 787"/>
                <a:gd name="T1" fmla="*/ 314 h 314"/>
                <a:gd name="T2" fmla="*/ 0 w 787"/>
                <a:gd name="T3" fmla="*/ 257 h 314"/>
                <a:gd name="T4" fmla="*/ 770 w 787"/>
                <a:gd name="T5" fmla="*/ 0 h 314"/>
                <a:gd name="T6" fmla="*/ 787 w 787"/>
                <a:gd name="T7" fmla="*/ 59 h 314"/>
                <a:gd name="T8" fmla="*/ 22 w 787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7" h="314">
                  <a:moveTo>
                    <a:pt x="22" y="314"/>
                  </a:moveTo>
                  <a:cubicBezTo>
                    <a:pt x="15" y="295"/>
                    <a:pt x="8" y="278"/>
                    <a:pt x="0" y="257"/>
                  </a:cubicBezTo>
                  <a:cubicBezTo>
                    <a:pt x="254" y="159"/>
                    <a:pt x="509" y="76"/>
                    <a:pt x="770" y="0"/>
                  </a:cubicBezTo>
                  <a:cubicBezTo>
                    <a:pt x="777" y="23"/>
                    <a:pt x="782" y="41"/>
                    <a:pt x="787" y="59"/>
                  </a:cubicBezTo>
                  <a:cubicBezTo>
                    <a:pt x="531" y="145"/>
                    <a:pt x="279" y="229"/>
                    <a:pt x="22" y="3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94">
              <a:extLst>
                <a:ext uri="{FF2B5EF4-FFF2-40B4-BE49-F238E27FC236}">
                  <a16:creationId xmlns:a16="http://schemas.microsoft.com/office/drawing/2014/main" id="{CBEE9D19-28B6-4CD6-9909-7305972BE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0" y="2874963"/>
              <a:ext cx="130175" cy="155575"/>
            </a:xfrm>
            <a:custGeom>
              <a:avLst/>
              <a:gdLst>
                <a:gd name="T0" fmla="*/ 23 w 316"/>
                <a:gd name="T1" fmla="*/ 0 h 190"/>
                <a:gd name="T2" fmla="*/ 316 w 316"/>
                <a:gd name="T3" fmla="*/ 147 h 190"/>
                <a:gd name="T4" fmla="*/ 296 w 316"/>
                <a:gd name="T5" fmla="*/ 190 h 190"/>
                <a:gd name="T6" fmla="*/ 0 w 316"/>
                <a:gd name="T7" fmla="*/ 40 h 190"/>
                <a:gd name="T8" fmla="*/ 23 w 316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190">
                  <a:moveTo>
                    <a:pt x="23" y="0"/>
                  </a:moveTo>
                  <a:cubicBezTo>
                    <a:pt x="124" y="50"/>
                    <a:pt x="218" y="98"/>
                    <a:pt x="316" y="147"/>
                  </a:cubicBezTo>
                  <a:cubicBezTo>
                    <a:pt x="309" y="161"/>
                    <a:pt x="303" y="173"/>
                    <a:pt x="296" y="190"/>
                  </a:cubicBezTo>
                  <a:cubicBezTo>
                    <a:pt x="194" y="145"/>
                    <a:pt x="96" y="99"/>
                    <a:pt x="0" y="40"/>
                  </a:cubicBezTo>
                  <a:cubicBezTo>
                    <a:pt x="8" y="26"/>
                    <a:pt x="15" y="1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95">
              <a:extLst>
                <a:ext uri="{FF2B5EF4-FFF2-40B4-BE49-F238E27FC236}">
                  <a16:creationId xmlns:a16="http://schemas.microsoft.com/office/drawing/2014/main" id="{9E74DF55-1E3F-49BA-BDE4-50AC898FE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0425" y="3732213"/>
              <a:ext cx="128588" cy="165100"/>
            </a:xfrm>
            <a:custGeom>
              <a:avLst/>
              <a:gdLst>
                <a:gd name="T0" fmla="*/ 0 w 312"/>
                <a:gd name="T1" fmla="*/ 42 h 202"/>
                <a:gd name="T2" fmla="*/ 22 w 312"/>
                <a:gd name="T3" fmla="*/ 0 h 202"/>
                <a:gd name="T4" fmla="*/ 312 w 312"/>
                <a:gd name="T5" fmla="*/ 160 h 202"/>
                <a:gd name="T6" fmla="*/ 286 w 312"/>
                <a:gd name="T7" fmla="*/ 202 h 202"/>
                <a:gd name="T8" fmla="*/ 0 w 312"/>
                <a:gd name="T9" fmla="*/ 4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202">
                  <a:moveTo>
                    <a:pt x="0" y="42"/>
                  </a:moveTo>
                  <a:cubicBezTo>
                    <a:pt x="8" y="27"/>
                    <a:pt x="14" y="16"/>
                    <a:pt x="22" y="0"/>
                  </a:cubicBezTo>
                  <a:cubicBezTo>
                    <a:pt x="122" y="48"/>
                    <a:pt x="215" y="103"/>
                    <a:pt x="312" y="160"/>
                  </a:cubicBezTo>
                  <a:cubicBezTo>
                    <a:pt x="302" y="175"/>
                    <a:pt x="295" y="187"/>
                    <a:pt x="286" y="202"/>
                  </a:cubicBezTo>
                  <a:cubicBezTo>
                    <a:pt x="190" y="148"/>
                    <a:pt x="97" y="97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96">
              <a:extLst>
                <a:ext uri="{FF2B5EF4-FFF2-40B4-BE49-F238E27FC236}">
                  <a16:creationId xmlns:a16="http://schemas.microsoft.com/office/drawing/2014/main" id="{53F9CBA2-34C2-410F-925E-A060AE8D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000" y="3297238"/>
              <a:ext cx="133350" cy="142875"/>
            </a:xfrm>
            <a:custGeom>
              <a:avLst/>
              <a:gdLst>
                <a:gd name="T0" fmla="*/ 322 w 322"/>
                <a:gd name="T1" fmla="*/ 127 h 174"/>
                <a:gd name="T2" fmla="*/ 304 w 322"/>
                <a:gd name="T3" fmla="*/ 174 h 174"/>
                <a:gd name="T4" fmla="*/ 0 w 322"/>
                <a:gd name="T5" fmla="*/ 47 h 174"/>
                <a:gd name="T6" fmla="*/ 19 w 322"/>
                <a:gd name="T7" fmla="*/ 0 h 174"/>
                <a:gd name="T8" fmla="*/ 322 w 322"/>
                <a:gd name="T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" h="174">
                  <a:moveTo>
                    <a:pt x="322" y="127"/>
                  </a:moveTo>
                  <a:cubicBezTo>
                    <a:pt x="316" y="143"/>
                    <a:pt x="311" y="156"/>
                    <a:pt x="304" y="174"/>
                  </a:cubicBezTo>
                  <a:cubicBezTo>
                    <a:pt x="201" y="131"/>
                    <a:pt x="103" y="90"/>
                    <a:pt x="0" y="47"/>
                  </a:cubicBezTo>
                  <a:cubicBezTo>
                    <a:pt x="7" y="31"/>
                    <a:pt x="12" y="18"/>
                    <a:pt x="19" y="0"/>
                  </a:cubicBezTo>
                  <a:cubicBezTo>
                    <a:pt x="121" y="42"/>
                    <a:pt x="220" y="84"/>
                    <a:pt x="322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97">
              <a:extLst>
                <a:ext uri="{FF2B5EF4-FFF2-40B4-BE49-F238E27FC236}">
                  <a16:creationId xmlns:a16="http://schemas.microsoft.com/office/drawing/2014/main" id="{01C3D2E1-6D32-4DB4-A7AB-A72B7A647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3095625"/>
              <a:ext cx="133350" cy="142875"/>
            </a:xfrm>
            <a:custGeom>
              <a:avLst/>
              <a:gdLst>
                <a:gd name="T0" fmla="*/ 0 w 323"/>
                <a:gd name="T1" fmla="*/ 47 h 174"/>
                <a:gd name="T2" fmla="*/ 20 w 323"/>
                <a:gd name="T3" fmla="*/ 0 h 174"/>
                <a:gd name="T4" fmla="*/ 323 w 323"/>
                <a:gd name="T5" fmla="*/ 126 h 174"/>
                <a:gd name="T6" fmla="*/ 305 w 323"/>
                <a:gd name="T7" fmla="*/ 174 h 174"/>
                <a:gd name="T8" fmla="*/ 0 w 323"/>
                <a:gd name="T9" fmla="*/ 4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174">
                  <a:moveTo>
                    <a:pt x="0" y="47"/>
                  </a:moveTo>
                  <a:cubicBezTo>
                    <a:pt x="8" y="29"/>
                    <a:pt x="13" y="17"/>
                    <a:pt x="20" y="0"/>
                  </a:cubicBezTo>
                  <a:cubicBezTo>
                    <a:pt x="121" y="42"/>
                    <a:pt x="219" y="83"/>
                    <a:pt x="323" y="126"/>
                  </a:cubicBezTo>
                  <a:cubicBezTo>
                    <a:pt x="317" y="142"/>
                    <a:pt x="311" y="156"/>
                    <a:pt x="305" y="174"/>
                  </a:cubicBezTo>
                  <a:cubicBezTo>
                    <a:pt x="202" y="131"/>
                    <a:pt x="104" y="90"/>
                    <a:pt x="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98">
              <a:extLst>
                <a:ext uri="{FF2B5EF4-FFF2-40B4-BE49-F238E27FC236}">
                  <a16:creationId xmlns:a16="http://schemas.microsoft.com/office/drawing/2014/main" id="{55879D9A-D6DB-450A-8AA6-FE49F80D0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9975" y="4445000"/>
              <a:ext cx="120650" cy="185738"/>
            </a:xfrm>
            <a:custGeom>
              <a:avLst/>
              <a:gdLst>
                <a:gd name="T0" fmla="*/ 19 w 291"/>
                <a:gd name="T1" fmla="*/ 226 h 226"/>
                <a:gd name="T2" fmla="*/ 6 w 291"/>
                <a:gd name="T3" fmla="*/ 204 h 226"/>
                <a:gd name="T4" fmla="*/ 0 w 291"/>
                <a:gd name="T5" fmla="*/ 180 h 226"/>
                <a:gd name="T6" fmla="*/ 251 w 291"/>
                <a:gd name="T7" fmla="*/ 0 h 226"/>
                <a:gd name="T8" fmla="*/ 291 w 291"/>
                <a:gd name="T9" fmla="*/ 28 h 226"/>
                <a:gd name="T10" fmla="*/ 19 w 291"/>
                <a:gd name="T11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1" h="226">
                  <a:moveTo>
                    <a:pt x="19" y="226"/>
                  </a:moveTo>
                  <a:cubicBezTo>
                    <a:pt x="13" y="215"/>
                    <a:pt x="8" y="210"/>
                    <a:pt x="6" y="204"/>
                  </a:cubicBezTo>
                  <a:cubicBezTo>
                    <a:pt x="3" y="198"/>
                    <a:pt x="2" y="192"/>
                    <a:pt x="0" y="180"/>
                  </a:cubicBezTo>
                  <a:cubicBezTo>
                    <a:pt x="91" y="134"/>
                    <a:pt x="182" y="84"/>
                    <a:pt x="251" y="0"/>
                  </a:cubicBezTo>
                  <a:cubicBezTo>
                    <a:pt x="264" y="9"/>
                    <a:pt x="276" y="17"/>
                    <a:pt x="291" y="28"/>
                  </a:cubicBezTo>
                  <a:cubicBezTo>
                    <a:pt x="219" y="122"/>
                    <a:pt x="123" y="176"/>
                    <a:pt x="19" y="2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 99">
              <a:extLst>
                <a:ext uri="{FF2B5EF4-FFF2-40B4-BE49-F238E27FC236}">
                  <a16:creationId xmlns:a16="http://schemas.microsoft.com/office/drawing/2014/main" id="{E85B5991-2F06-45AC-BCEA-03B99A5EA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3888" y="3505200"/>
              <a:ext cx="131763" cy="149225"/>
            </a:xfrm>
            <a:custGeom>
              <a:avLst/>
              <a:gdLst>
                <a:gd name="T0" fmla="*/ 0 w 320"/>
                <a:gd name="T1" fmla="*/ 45 h 181"/>
                <a:gd name="T2" fmla="*/ 11 w 320"/>
                <a:gd name="T3" fmla="*/ 16 h 181"/>
                <a:gd name="T4" fmla="*/ 24 w 320"/>
                <a:gd name="T5" fmla="*/ 0 h 181"/>
                <a:gd name="T6" fmla="*/ 320 w 320"/>
                <a:gd name="T7" fmla="*/ 135 h 181"/>
                <a:gd name="T8" fmla="*/ 298 w 320"/>
                <a:gd name="T9" fmla="*/ 181 h 181"/>
                <a:gd name="T10" fmla="*/ 0 w 320"/>
                <a:gd name="T11" fmla="*/ 4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181">
                  <a:moveTo>
                    <a:pt x="0" y="45"/>
                  </a:moveTo>
                  <a:cubicBezTo>
                    <a:pt x="5" y="31"/>
                    <a:pt x="7" y="23"/>
                    <a:pt x="11" y="16"/>
                  </a:cubicBezTo>
                  <a:cubicBezTo>
                    <a:pt x="13" y="12"/>
                    <a:pt x="17" y="8"/>
                    <a:pt x="24" y="0"/>
                  </a:cubicBezTo>
                  <a:cubicBezTo>
                    <a:pt x="121" y="44"/>
                    <a:pt x="218" y="89"/>
                    <a:pt x="320" y="135"/>
                  </a:cubicBezTo>
                  <a:cubicBezTo>
                    <a:pt x="312" y="152"/>
                    <a:pt x="306" y="164"/>
                    <a:pt x="298" y="181"/>
                  </a:cubicBezTo>
                  <a:cubicBezTo>
                    <a:pt x="198" y="135"/>
                    <a:pt x="101" y="91"/>
                    <a:pt x="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00">
              <a:extLst>
                <a:ext uri="{FF2B5EF4-FFF2-40B4-BE49-F238E27FC236}">
                  <a16:creationId xmlns:a16="http://schemas.microsoft.com/office/drawing/2014/main" id="{001DDCAA-C90E-485B-B7C4-1CD7AE42D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2675" y="4010025"/>
              <a:ext cx="107950" cy="217488"/>
            </a:xfrm>
            <a:custGeom>
              <a:avLst/>
              <a:gdLst>
                <a:gd name="T0" fmla="*/ 0 w 262"/>
                <a:gd name="T1" fmla="*/ 37 h 266"/>
                <a:gd name="T2" fmla="*/ 32 w 262"/>
                <a:gd name="T3" fmla="*/ 0 h 266"/>
                <a:gd name="T4" fmla="*/ 262 w 262"/>
                <a:gd name="T5" fmla="*/ 238 h 266"/>
                <a:gd name="T6" fmla="*/ 242 w 262"/>
                <a:gd name="T7" fmla="*/ 256 h 266"/>
                <a:gd name="T8" fmla="*/ 221 w 262"/>
                <a:gd name="T9" fmla="*/ 266 h 266"/>
                <a:gd name="T10" fmla="*/ 0 w 262"/>
                <a:gd name="T11" fmla="*/ 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266">
                  <a:moveTo>
                    <a:pt x="0" y="37"/>
                  </a:moveTo>
                  <a:cubicBezTo>
                    <a:pt x="13" y="22"/>
                    <a:pt x="21" y="13"/>
                    <a:pt x="32" y="0"/>
                  </a:cubicBezTo>
                  <a:cubicBezTo>
                    <a:pt x="122" y="69"/>
                    <a:pt x="202" y="142"/>
                    <a:pt x="262" y="238"/>
                  </a:cubicBezTo>
                  <a:cubicBezTo>
                    <a:pt x="253" y="246"/>
                    <a:pt x="248" y="252"/>
                    <a:pt x="242" y="256"/>
                  </a:cubicBezTo>
                  <a:cubicBezTo>
                    <a:pt x="236" y="259"/>
                    <a:pt x="230" y="261"/>
                    <a:pt x="221" y="266"/>
                  </a:cubicBezTo>
                  <a:cubicBezTo>
                    <a:pt x="162" y="177"/>
                    <a:pt x="85" y="106"/>
                    <a:pt x="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101">
              <a:extLst>
                <a:ext uri="{FF2B5EF4-FFF2-40B4-BE49-F238E27FC236}">
                  <a16:creationId xmlns:a16="http://schemas.microsoft.com/office/drawing/2014/main" id="{ABB4DFBA-86F4-4FDB-BB1E-82A995FC0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6463" y="1908175"/>
              <a:ext cx="103188" cy="61913"/>
            </a:xfrm>
            <a:custGeom>
              <a:avLst/>
              <a:gdLst>
                <a:gd name="T0" fmla="*/ 248 w 251"/>
                <a:gd name="T1" fmla="*/ 34 h 76"/>
                <a:gd name="T2" fmla="*/ 98 w 251"/>
                <a:gd name="T3" fmla="*/ 59 h 76"/>
                <a:gd name="T4" fmla="*/ 36 w 251"/>
                <a:gd name="T5" fmla="*/ 68 h 76"/>
                <a:gd name="T6" fmla="*/ 3 w 251"/>
                <a:gd name="T7" fmla="*/ 56 h 76"/>
                <a:gd name="T8" fmla="*/ 33 w 251"/>
                <a:gd name="T9" fmla="*/ 33 h 76"/>
                <a:gd name="T10" fmla="*/ 135 w 251"/>
                <a:gd name="T11" fmla="*/ 16 h 76"/>
                <a:gd name="T12" fmla="*/ 225 w 251"/>
                <a:gd name="T13" fmla="*/ 3 h 76"/>
                <a:gd name="T14" fmla="*/ 248 w 251"/>
                <a:gd name="T15" fmla="*/ 3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" h="76">
                  <a:moveTo>
                    <a:pt x="248" y="34"/>
                  </a:moveTo>
                  <a:cubicBezTo>
                    <a:pt x="197" y="43"/>
                    <a:pt x="148" y="51"/>
                    <a:pt x="98" y="59"/>
                  </a:cubicBezTo>
                  <a:cubicBezTo>
                    <a:pt x="77" y="62"/>
                    <a:pt x="57" y="66"/>
                    <a:pt x="36" y="68"/>
                  </a:cubicBezTo>
                  <a:cubicBezTo>
                    <a:pt x="23" y="69"/>
                    <a:pt x="7" y="76"/>
                    <a:pt x="3" y="56"/>
                  </a:cubicBezTo>
                  <a:cubicBezTo>
                    <a:pt x="0" y="34"/>
                    <a:pt x="20" y="35"/>
                    <a:pt x="33" y="33"/>
                  </a:cubicBezTo>
                  <a:cubicBezTo>
                    <a:pt x="67" y="26"/>
                    <a:pt x="101" y="22"/>
                    <a:pt x="135" y="16"/>
                  </a:cubicBezTo>
                  <a:cubicBezTo>
                    <a:pt x="165" y="12"/>
                    <a:pt x="195" y="7"/>
                    <a:pt x="225" y="3"/>
                  </a:cubicBezTo>
                  <a:cubicBezTo>
                    <a:pt x="244" y="0"/>
                    <a:pt x="251" y="10"/>
                    <a:pt x="24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 102">
              <a:extLst>
                <a:ext uri="{FF2B5EF4-FFF2-40B4-BE49-F238E27FC236}">
                  <a16:creationId xmlns:a16="http://schemas.microsoft.com/office/drawing/2014/main" id="{F52DC87E-5F2C-47BA-B4DD-611B1DD6C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725" y="1847850"/>
              <a:ext cx="103188" cy="57150"/>
            </a:xfrm>
            <a:custGeom>
              <a:avLst/>
              <a:gdLst>
                <a:gd name="T0" fmla="*/ 19 w 252"/>
                <a:gd name="T1" fmla="*/ 71 h 71"/>
                <a:gd name="T2" fmla="*/ 3 w 252"/>
                <a:gd name="T3" fmla="*/ 53 h 71"/>
                <a:gd name="T4" fmla="*/ 23 w 252"/>
                <a:gd name="T5" fmla="*/ 34 h 71"/>
                <a:gd name="T6" fmla="*/ 220 w 252"/>
                <a:gd name="T7" fmla="*/ 2 h 71"/>
                <a:gd name="T8" fmla="*/ 248 w 252"/>
                <a:gd name="T9" fmla="*/ 15 h 71"/>
                <a:gd name="T10" fmla="*/ 226 w 252"/>
                <a:gd name="T11" fmla="*/ 37 h 71"/>
                <a:gd name="T12" fmla="*/ 77 w 252"/>
                <a:gd name="T13" fmla="*/ 61 h 71"/>
                <a:gd name="T14" fmla="*/ 19 w 252"/>
                <a:gd name="T1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2" h="71">
                  <a:moveTo>
                    <a:pt x="19" y="71"/>
                  </a:moveTo>
                  <a:cubicBezTo>
                    <a:pt x="15" y="66"/>
                    <a:pt x="5" y="61"/>
                    <a:pt x="3" y="53"/>
                  </a:cubicBezTo>
                  <a:cubicBezTo>
                    <a:pt x="0" y="39"/>
                    <a:pt x="13" y="36"/>
                    <a:pt x="23" y="34"/>
                  </a:cubicBezTo>
                  <a:cubicBezTo>
                    <a:pt x="89" y="23"/>
                    <a:pt x="154" y="12"/>
                    <a:pt x="220" y="2"/>
                  </a:cubicBezTo>
                  <a:cubicBezTo>
                    <a:pt x="232" y="0"/>
                    <a:pt x="245" y="0"/>
                    <a:pt x="248" y="15"/>
                  </a:cubicBezTo>
                  <a:cubicBezTo>
                    <a:pt x="252" y="32"/>
                    <a:pt x="239" y="35"/>
                    <a:pt x="226" y="37"/>
                  </a:cubicBezTo>
                  <a:cubicBezTo>
                    <a:pt x="177" y="45"/>
                    <a:pt x="127" y="53"/>
                    <a:pt x="77" y="61"/>
                  </a:cubicBezTo>
                  <a:cubicBezTo>
                    <a:pt x="60" y="64"/>
                    <a:pt x="43" y="67"/>
                    <a:pt x="19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103">
              <a:extLst>
                <a:ext uri="{FF2B5EF4-FFF2-40B4-BE49-F238E27FC236}">
                  <a16:creationId xmlns:a16="http://schemas.microsoft.com/office/drawing/2014/main" id="{24A26656-B76B-47F8-B61A-701E86253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938" y="2205038"/>
              <a:ext cx="100013" cy="77788"/>
            </a:xfrm>
            <a:custGeom>
              <a:avLst/>
              <a:gdLst>
                <a:gd name="T0" fmla="*/ 242 w 242"/>
                <a:gd name="T1" fmla="*/ 29 h 95"/>
                <a:gd name="T2" fmla="*/ 219 w 242"/>
                <a:gd name="T3" fmla="*/ 39 h 95"/>
                <a:gd name="T4" fmla="*/ 31 w 242"/>
                <a:gd name="T5" fmla="*/ 91 h 95"/>
                <a:gd name="T6" fmla="*/ 16 w 242"/>
                <a:gd name="T7" fmla="*/ 94 h 95"/>
                <a:gd name="T8" fmla="*/ 1 w 242"/>
                <a:gd name="T9" fmla="*/ 85 h 95"/>
                <a:gd name="T10" fmla="*/ 6 w 242"/>
                <a:gd name="T11" fmla="*/ 64 h 95"/>
                <a:gd name="T12" fmla="*/ 20 w 242"/>
                <a:gd name="T13" fmla="*/ 58 h 95"/>
                <a:gd name="T14" fmla="*/ 207 w 242"/>
                <a:gd name="T15" fmla="*/ 5 h 95"/>
                <a:gd name="T16" fmla="*/ 242 w 242"/>
                <a:gd name="T17" fmla="*/ 2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" h="95">
                  <a:moveTo>
                    <a:pt x="242" y="29"/>
                  </a:moveTo>
                  <a:cubicBezTo>
                    <a:pt x="233" y="33"/>
                    <a:pt x="226" y="37"/>
                    <a:pt x="219" y="39"/>
                  </a:cubicBezTo>
                  <a:cubicBezTo>
                    <a:pt x="156" y="57"/>
                    <a:pt x="94" y="74"/>
                    <a:pt x="31" y="91"/>
                  </a:cubicBezTo>
                  <a:cubicBezTo>
                    <a:pt x="26" y="92"/>
                    <a:pt x="21" y="95"/>
                    <a:pt x="16" y="94"/>
                  </a:cubicBezTo>
                  <a:cubicBezTo>
                    <a:pt x="10" y="93"/>
                    <a:pt x="2" y="89"/>
                    <a:pt x="1" y="85"/>
                  </a:cubicBezTo>
                  <a:cubicBezTo>
                    <a:pt x="0" y="78"/>
                    <a:pt x="2" y="70"/>
                    <a:pt x="6" y="64"/>
                  </a:cubicBezTo>
                  <a:cubicBezTo>
                    <a:pt x="8" y="60"/>
                    <a:pt x="15" y="59"/>
                    <a:pt x="20" y="58"/>
                  </a:cubicBezTo>
                  <a:cubicBezTo>
                    <a:pt x="82" y="40"/>
                    <a:pt x="145" y="23"/>
                    <a:pt x="207" y="5"/>
                  </a:cubicBezTo>
                  <a:cubicBezTo>
                    <a:pt x="224" y="1"/>
                    <a:pt x="239" y="0"/>
                    <a:pt x="24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104">
              <a:extLst>
                <a:ext uri="{FF2B5EF4-FFF2-40B4-BE49-F238E27FC236}">
                  <a16:creationId xmlns:a16="http://schemas.microsoft.com/office/drawing/2014/main" id="{4C447A74-2616-4834-BCB5-F1D9A6FC0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400" y="1778000"/>
              <a:ext cx="103188" cy="61913"/>
            </a:xfrm>
            <a:custGeom>
              <a:avLst/>
              <a:gdLst>
                <a:gd name="T0" fmla="*/ 20 w 248"/>
                <a:gd name="T1" fmla="*/ 77 h 77"/>
                <a:gd name="T2" fmla="*/ 4 w 248"/>
                <a:gd name="T3" fmla="*/ 60 h 77"/>
                <a:gd name="T4" fmla="*/ 22 w 248"/>
                <a:gd name="T5" fmla="*/ 39 h 77"/>
                <a:gd name="T6" fmla="*/ 155 w 248"/>
                <a:gd name="T7" fmla="*/ 14 h 77"/>
                <a:gd name="T8" fmla="*/ 226 w 248"/>
                <a:gd name="T9" fmla="*/ 1 h 77"/>
                <a:gd name="T10" fmla="*/ 246 w 248"/>
                <a:gd name="T11" fmla="*/ 13 h 77"/>
                <a:gd name="T12" fmla="*/ 235 w 248"/>
                <a:gd name="T13" fmla="*/ 33 h 77"/>
                <a:gd name="T14" fmla="*/ 20 w 248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8" h="77">
                  <a:moveTo>
                    <a:pt x="20" y="77"/>
                  </a:moveTo>
                  <a:cubicBezTo>
                    <a:pt x="15" y="72"/>
                    <a:pt x="6" y="67"/>
                    <a:pt x="4" y="60"/>
                  </a:cubicBezTo>
                  <a:cubicBezTo>
                    <a:pt x="0" y="47"/>
                    <a:pt x="11" y="41"/>
                    <a:pt x="22" y="39"/>
                  </a:cubicBezTo>
                  <a:cubicBezTo>
                    <a:pt x="66" y="30"/>
                    <a:pt x="111" y="22"/>
                    <a:pt x="155" y="14"/>
                  </a:cubicBezTo>
                  <a:cubicBezTo>
                    <a:pt x="179" y="9"/>
                    <a:pt x="202" y="4"/>
                    <a:pt x="226" y="1"/>
                  </a:cubicBezTo>
                  <a:cubicBezTo>
                    <a:pt x="232" y="0"/>
                    <a:pt x="244" y="7"/>
                    <a:pt x="246" y="13"/>
                  </a:cubicBezTo>
                  <a:cubicBezTo>
                    <a:pt x="248" y="18"/>
                    <a:pt x="241" y="32"/>
                    <a:pt x="235" y="33"/>
                  </a:cubicBezTo>
                  <a:cubicBezTo>
                    <a:pt x="165" y="48"/>
                    <a:pt x="95" y="62"/>
                    <a:pt x="20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105">
              <a:extLst>
                <a:ext uri="{FF2B5EF4-FFF2-40B4-BE49-F238E27FC236}">
                  <a16:creationId xmlns:a16="http://schemas.microsoft.com/office/drawing/2014/main" id="{6CA85A20-84D6-4E67-91A8-1C69DA8D1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1200" y="1970088"/>
              <a:ext cx="104775" cy="61913"/>
            </a:xfrm>
            <a:custGeom>
              <a:avLst/>
              <a:gdLst>
                <a:gd name="T0" fmla="*/ 243 w 253"/>
                <a:gd name="T1" fmla="*/ 0 h 75"/>
                <a:gd name="T2" fmla="*/ 234 w 253"/>
                <a:gd name="T3" fmla="*/ 37 h 75"/>
                <a:gd name="T4" fmla="*/ 12 w 253"/>
                <a:gd name="T5" fmla="*/ 75 h 75"/>
                <a:gd name="T6" fmla="*/ 20 w 253"/>
                <a:gd name="T7" fmla="*/ 38 h 75"/>
                <a:gd name="T8" fmla="*/ 243 w 253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75">
                  <a:moveTo>
                    <a:pt x="243" y="0"/>
                  </a:moveTo>
                  <a:cubicBezTo>
                    <a:pt x="253" y="22"/>
                    <a:pt x="252" y="34"/>
                    <a:pt x="234" y="37"/>
                  </a:cubicBezTo>
                  <a:cubicBezTo>
                    <a:pt x="160" y="50"/>
                    <a:pt x="86" y="62"/>
                    <a:pt x="12" y="75"/>
                  </a:cubicBezTo>
                  <a:cubicBezTo>
                    <a:pt x="1" y="56"/>
                    <a:pt x="0" y="42"/>
                    <a:pt x="20" y="38"/>
                  </a:cubicBezTo>
                  <a:cubicBezTo>
                    <a:pt x="94" y="25"/>
                    <a:pt x="168" y="13"/>
                    <a:pt x="2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 106">
              <a:extLst>
                <a:ext uri="{FF2B5EF4-FFF2-40B4-BE49-F238E27FC236}">
                  <a16:creationId xmlns:a16="http://schemas.microsoft.com/office/drawing/2014/main" id="{4A0F0213-9D50-4A01-A1B7-99A91691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5850" y="2497138"/>
              <a:ext cx="57150" cy="184150"/>
            </a:xfrm>
            <a:custGeom>
              <a:avLst/>
              <a:gdLst>
                <a:gd name="T0" fmla="*/ 139 w 139"/>
                <a:gd name="T1" fmla="*/ 29 h 223"/>
                <a:gd name="T2" fmla="*/ 36 w 139"/>
                <a:gd name="T3" fmla="*/ 216 h 223"/>
                <a:gd name="T4" fmla="*/ 2 w 139"/>
                <a:gd name="T5" fmla="*/ 198 h 223"/>
                <a:gd name="T6" fmla="*/ 16 w 139"/>
                <a:gd name="T7" fmla="*/ 133 h 223"/>
                <a:gd name="T8" fmla="*/ 103 w 139"/>
                <a:gd name="T9" fmla="*/ 16 h 223"/>
                <a:gd name="T10" fmla="*/ 139 w 139"/>
                <a:gd name="T11" fmla="*/ 2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223">
                  <a:moveTo>
                    <a:pt x="139" y="29"/>
                  </a:moveTo>
                  <a:cubicBezTo>
                    <a:pt x="84" y="79"/>
                    <a:pt x="33" y="134"/>
                    <a:pt x="36" y="216"/>
                  </a:cubicBezTo>
                  <a:cubicBezTo>
                    <a:pt x="6" y="223"/>
                    <a:pt x="0" y="221"/>
                    <a:pt x="2" y="198"/>
                  </a:cubicBezTo>
                  <a:cubicBezTo>
                    <a:pt x="4" y="176"/>
                    <a:pt x="9" y="154"/>
                    <a:pt x="16" y="133"/>
                  </a:cubicBezTo>
                  <a:cubicBezTo>
                    <a:pt x="33" y="85"/>
                    <a:pt x="66" y="49"/>
                    <a:pt x="103" y="16"/>
                  </a:cubicBezTo>
                  <a:cubicBezTo>
                    <a:pt x="120" y="0"/>
                    <a:pt x="130" y="6"/>
                    <a:pt x="139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107">
              <a:extLst>
                <a:ext uri="{FF2B5EF4-FFF2-40B4-BE49-F238E27FC236}">
                  <a16:creationId xmlns:a16="http://schemas.microsoft.com/office/drawing/2014/main" id="{4BB3EDC8-2E2B-4630-BC6C-95FCFC68F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7025" y="2116138"/>
              <a:ext cx="100013" cy="66675"/>
            </a:xfrm>
            <a:custGeom>
              <a:avLst/>
              <a:gdLst>
                <a:gd name="T0" fmla="*/ 228 w 246"/>
                <a:gd name="T1" fmla="*/ 0 h 82"/>
                <a:gd name="T2" fmla="*/ 242 w 246"/>
                <a:gd name="T3" fmla="*/ 17 h 82"/>
                <a:gd name="T4" fmla="*/ 224 w 246"/>
                <a:gd name="T5" fmla="*/ 37 h 82"/>
                <a:gd name="T6" fmla="*/ 72 w 246"/>
                <a:gd name="T7" fmla="*/ 71 h 82"/>
                <a:gd name="T8" fmla="*/ 21 w 246"/>
                <a:gd name="T9" fmla="*/ 81 h 82"/>
                <a:gd name="T10" fmla="*/ 0 w 246"/>
                <a:gd name="T11" fmla="*/ 69 h 82"/>
                <a:gd name="T12" fmla="*/ 14 w 246"/>
                <a:gd name="T13" fmla="*/ 49 h 82"/>
                <a:gd name="T14" fmla="*/ 44 w 246"/>
                <a:gd name="T15" fmla="*/ 41 h 82"/>
                <a:gd name="T16" fmla="*/ 199 w 246"/>
                <a:gd name="T17" fmla="*/ 6 h 82"/>
                <a:gd name="T18" fmla="*/ 228 w 246"/>
                <a:gd name="T1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6" h="82">
                  <a:moveTo>
                    <a:pt x="228" y="0"/>
                  </a:moveTo>
                  <a:cubicBezTo>
                    <a:pt x="232" y="5"/>
                    <a:pt x="240" y="10"/>
                    <a:pt x="242" y="17"/>
                  </a:cubicBezTo>
                  <a:cubicBezTo>
                    <a:pt x="246" y="30"/>
                    <a:pt x="235" y="35"/>
                    <a:pt x="224" y="37"/>
                  </a:cubicBezTo>
                  <a:cubicBezTo>
                    <a:pt x="173" y="48"/>
                    <a:pt x="123" y="59"/>
                    <a:pt x="72" y="71"/>
                  </a:cubicBezTo>
                  <a:cubicBezTo>
                    <a:pt x="55" y="74"/>
                    <a:pt x="38" y="80"/>
                    <a:pt x="21" y="81"/>
                  </a:cubicBezTo>
                  <a:cubicBezTo>
                    <a:pt x="15" y="82"/>
                    <a:pt x="7" y="74"/>
                    <a:pt x="0" y="69"/>
                  </a:cubicBezTo>
                  <a:cubicBezTo>
                    <a:pt x="4" y="63"/>
                    <a:pt x="7" y="53"/>
                    <a:pt x="14" y="49"/>
                  </a:cubicBezTo>
                  <a:cubicBezTo>
                    <a:pt x="22" y="44"/>
                    <a:pt x="34" y="43"/>
                    <a:pt x="44" y="41"/>
                  </a:cubicBezTo>
                  <a:cubicBezTo>
                    <a:pt x="96" y="29"/>
                    <a:pt x="148" y="18"/>
                    <a:pt x="199" y="6"/>
                  </a:cubicBezTo>
                  <a:cubicBezTo>
                    <a:pt x="207" y="4"/>
                    <a:pt x="215" y="3"/>
                    <a:pt x="2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08">
              <a:extLst>
                <a:ext uri="{FF2B5EF4-FFF2-40B4-BE49-F238E27FC236}">
                  <a16:creationId xmlns:a16="http://schemas.microsoft.com/office/drawing/2014/main" id="{DD9B6324-BCE7-497B-9B0E-FC44AAACE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7525" y="2039938"/>
              <a:ext cx="103188" cy="61913"/>
            </a:xfrm>
            <a:custGeom>
              <a:avLst/>
              <a:gdLst>
                <a:gd name="T0" fmla="*/ 11 w 252"/>
                <a:gd name="T1" fmla="*/ 76 h 76"/>
                <a:gd name="T2" fmla="*/ 20 w 252"/>
                <a:gd name="T3" fmla="*/ 40 h 76"/>
                <a:gd name="T4" fmla="*/ 227 w 252"/>
                <a:gd name="T5" fmla="*/ 1 h 76"/>
                <a:gd name="T6" fmla="*/ 247 w 252"/>
                <a:gd name="T7" fmla="*/ 13 h 76"/>
                <a:gd name="T8" fmla="*/ 232 w 252"/>
                <a:gd name="T9" fmla="*/ 35 h 76"/>
                <a:gd name="T10" fmla="*/ 69 w 252"/>
                <a:gd name="T11" fmla="*/ 66 h 76"/>
                <a:gd name="T12" fmla="*/ 11 w 252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2" h="76">
                  <a:moveTo>
                    <a:pt x="11" y="76"/>
                  </a:moveTo>
                  <a:cubicBezTo>
                    <a:pt x="0" y="57"/>
                    <a:pt x="0" y="44"/>
                    <a:pt x="20" y="40"/>
                  </a:cubicBezTo>
                  <a:cubicBezTo>
                    <a:pt x="89" y="26"/>
                    <a:pt x="158" y="13"/>
                    <a:pt x="227" y="1"/>
                  </a:cubicBezTo>
                  <a:cubicBezTo>
                    <a:pt x="233" y="0"/>
                    <a:pt x="245" y="7"/>
                    <a:pt x="247" y="13"/>
                  </a:cubicBezTo>
                  <a:cubicBezTo>
                    <a:pt x="252" y="24"/>
                    <a:pt x="245" y="32"/>
                    <a:pt x="232" y="35"/>
                  </a:cubicBezTo>
                  <a:cubicBezTo>
                    <a:pt x="178" y="45"/>
                    <a:pt x="123" y="56"/>
                    <a:pt x="69" y="66"/>
                  </a:cubicBezTo>
                  <a:cubicBezTo>
                    <a:pt x="50" y="70"/>
                    <a:pt x="30" y="73"/>
                    <a:pt x="11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109">
              <a:extLst>
                <a:ext uri="{FF2B5EF4-FFF2-40B4-BE49-F238E27FC236}">
                  <a16:creationId xmlns:a16="http://schemas.microsoft.com/office/drawing/2014/main" id="{C8C64B50-C695-4618-B886-562FA794E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2322513"/>
              <a:ext cx="101600" cy="98425"/>
            </a:xfrm>
            <a:custGeom>
              <a:avLst/>
              <a:gdLst>
                <a:gd name="T0" fmla="*/ 19 w 245"/>
                <a:gd name="T1" fmla="*/ 120 h 120"/>
                <a:gd name="T2" fmla="*/ 18 w 245"/>
                <a:gd name="T3" fmla="*/ 84 h 120"/>
                <a:gd name="T4" fmla="*/ 217 w 245"/>
                <a:gd name="T5" fmla="*/ 2 h 120"/>
                <a:gd name="T6" fmla="*/ 239 w 245"/>
                <a:gd name="T7" fmla="*/ 11 h 120"/>
                <a:gd name="T8" fmla="*/ 227 w 245"/>
                <a:gd name="T9" fmla="*/ 35 h 120"/>
                <a:gd name="T10" fmla="*/ 171 w 245"/>
                <a:gd name="T11" fmla="*/ 56 h 120"/>
                <a:gd name="T12" fmla="*/ 19 w 245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5" h="120">
                  <a:moveTo>
                    <a:pt x="19" y="120"/>
                  </a:moveTo>
                  <a:cubicBezTo>
                    <a:pt x="6" y="104"/>
                    <a:pt x="0" y="92"/>
                    <a:pt x="18" y="84"/>
                  </a:cubicBezTo>
                  <a:cubicBezTo>
                    <a:pt x="84" y="56"/>
                    <a:pt x="150" y="28"/>
                    <a:pt x="217" y="2"/>
                  </a:cubicBezTo>
                  <a:cubicBezTo>
                    <a:pt x="222" y="0"/>
                    <a:pt x="235" y="5"/>
                    <a:pt x="239" y="11"/>
                  </a:cubicBezTo>
                  <a:cubicBezTo>
                    <a:pt x="245" y="22"/>
                    <a:pt x="239" y="30"/>
                    <a:pt x="227" y="35"/>
                  </a:cubicBezTo>
                  <a:cubicBezTo>
                    <a:pt x="208" y="42"/>
                    <a:pt x="189" y="49"/>
                    <a:pt x="171" y="56"/>
                  </a:cubicBezTo>
                  <a:cubicBezTo>
                    <a:pt x="121" y="77"/>
                    <a:pt x="71" y="98"/>
                    <a:pt x="19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110">
              <a:extLst>
                <a:ext uri="{FF2B5EF4-FFF2-40B4-BE49-F238E27FC236}">
                  <a16:creationId xmlns:a16="http://schemas.microsoft.com/office/drawing/2014/main" id="{FEE7CA43-AB5D-46CE-B435-91ED7CACD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9075" y="1689100"/>
              <a:ext cx="103188" cy="73025"/>
            </a:xfrm>
            <a:custGeom>
              <a:avLst/>
              <a:gdLst>
                <a:gd name="T0" fmla="*/ 241 w 251"/>
                <a:gd name="T1" fmla="*/ 2 h 88"/>
                <a:gd name="T2" fmla="*/ 228 w 251"/>
                <a:gd name="T3" fmla="*/ 36 h 88"/>
                <a:gd name="T4" fmla="*/ 31 w 251"/>
                <a:gd name="T5" fmla="*/ 85 h 88"/>
                <a:gd name="T6" fmla="*/ 3 w 251"/>
                <a:gd name="T7" fmla="*/ 72 h 88"/>
                <a:gd name="T8" fmla="*/ 21 w 251"/>
                <a:gd name="T9" fmla="*/ 51 h 88"/>
                <a:gd name="T10" fmla="*/ 222 w 251"/>
                <a:gd name="T11" fmla="*/ 1 h 88"/>
                <a:gd name="T12" fmla="*/ 241 w 251"/>
                <a:gd name="T13" fmla="*/ 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" h="88">
                  <a:moveTo>
                    <a:pt x="241" y="2"/>
                  </a:moveTo>
                  <a:cubicBezTo>
                    <a:pt x="251" y="23"/>
                    <a:pt x="243" y="32"/>
                    <a:pt x="228" y="36"/>
                  </a:cubicBezTo>
                  <a:cubicBezTo>
                    <a:pt x="162" y="52"/>
                    <a:pt x="97" y="69"/>
                    <a:pt x="31" y="85"/>
                  </a:cubicBezTo>
                  <a:cubicBezTo>
                    <a:pt x="19" y="87"/>
                    <a:pt x="7" y="88"/>
                    <a:pt x="3" y="72"/>
                  </a:cubicBezTo>
                  <a:cubicBezTo>
                    <a:pt x="0" y="57"/>
                    <a:pt x="11" y="53"/>
                    <a:pt x="21" y="51"/>
                  </a:cubicBezTo>
                  <a:cubicBezTo>
                    <a:pt x="88" y="34"/>
                    <a:pt x="155" y="17"/>
                    <a:pt x="222" y="1"/>
                  </a:cubicBezTo>
                  <a:cubicBezTo>
                    <a:pt x="228" y="0"/>
                    <a:pt x="234" y="2"/>
                    <a:pt x="24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111">
              <a:extLst>
                <a:ext uri="{FF2B5EF4-FFF2-40B4-BE49-F238E27FC236}">
                  <a16:creationId xmlns:a16="http://schemas.microsoft.com/office/drawing/2014/main" id="{CDE48E1F-49B0-4DC1-B56A-52871089C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575" y="1565275"/>
              <a:ext cx="100013" cy="92075"/>
            </a:xfrm>
            <a:custGeom>
              <a:avLst/>
              <a:gdLst>
                <a:gd name="T0" fmla="*/ 228 w 244"/>
                <a:gd name="T1" fmla="*/ 0 h 111"/>
                <a:gd name="T2" fmla="*/ 224 w 244"/>
                <a:gd name="T3" fmla="*/ 37 h 111"/>
                <a:gd name="T4" fmla="*/ 29 w 244"/>
                <a:gd name="T5" fmla="*/ 107 h 111"/>
                <a:gd name="T6" fmla="*/ 14 w 244"/>
                <a:gd name="T7" fmla="*/ 109 h 111"/>
                <a:gd name="T8" fmla="*/ 2 w 244"/>
                <a:gd name="T9" fmla="*/ 95 h 111"/>
                <a:gd name="T10" fmla="*/ 5 w 244"/>
                <a:gd name="T11" fmla="*/ 81 h 111"/>
                <a:gd name="T12" fmla="*/ 19 w 244"/>
                <a:gd name="T13" fmla="*/ 74 h 111"/>
                <a:gd name="T14" fmla="*/ 228 w 244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4" h="111">
                  <a:moveTo>
                    <a:pt x="228" y="0"/>
                  </a:moveTo>
                  <a:cubicBezTo>
                    <a:pt x="239" y="17"/>
                    <a:pt x="244" y="30"/>
                    <a:pt x="224" y="37"/>
                  </a:cubicBezTo>
                  <a:cubicBezTo>
                    <a:pt x="159" y="61"/>
                    <a:pt x="94" y="84"/>
                    <a:pt x="29" y="107"/>
                  </a:cubicBezTo>
                  <a:cubicBezTo>
                    <a:pt x="25" y="109"/>
                    <a:pt x="18" y="111"/>
                    <a:pt x="14" y="109"/>
                  </a:cubicBezTo>
                  <a:cubicBezTo>
                    <a:pt x="9" y="106"/>
                    <a:pt x="4" y="101"/>
                    <a:pt x="2" y="95"/>
                  </a:cubicBezTo>
                  <a:cubicBezTo>
                    <a:pt x="0" y="92"/>
                    <a:pt x="2" y="85"/>
                    <a:pt x="5" y="81"/>
                  </a:cubicBezTo>
                  <a:cubicBezTo>
                    <a:pt x="8" y="78"/>
                    <a:pt x="14" y="75"/>
                    <a:pt x="19" y="74"/>
                  </a:cubicBezTo>
                  <a:cubicBezTo>
                    <a:pt x="87" y="49"/>
                    <a:pt x="156" y="25"/>
                    <a:pt x="2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112">
              <a:extLst>
                <a:ext uri="{FF2B5EF4-FFF2-40B4-BE49-F238E27FC236}">
                  <a16:creationId xmlns:a16="http://schemas.microsoft.com/office/drawing/2014/main" id="{E9EA0E3A-7B55-4821-B665-867168373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5888" y="1001713"/>
              <a:ext cx="71438" cy="44450"/>
            </a:xfrm>
            <a:custGeom>
              <a:avLst/>
              <a:gdLst>
                <a:gd name="T0" fmla="*/ 172 w 172"/>
                <a:gd name="T1" fmla="*/ 45 h 54"/>
                <a:gd name="T2" fmla="*/ 157 w 172"/>
                <a:gd name="T3" fmla="*/ 53 h 54"/>
                <a:gd name="T4" fmla="*/ 0 w 172"/>
                <a:gd name="T5" fmla="*/ 16 h 54"/>
                <a:gd name="T6" fmla="*/ 16 w 172"/>
                <a:gd name="T7" fmla="*/ 0 h 54"/>
                <a:gd name="T8" fmla="*/ 171 w 172"/>
                <a:gd name="T9" fmla="*/ 33 h 54"/>
                <a:gd name="T10" fmla="*/ 172 w 172"/>
                <a:gd name="T11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" h="54">
                  <a:moveTo>
                    <a:pt x="172" y="45"/>
                  </a:moveTo>
                  <a:cubicBezTo>
                    <a:pt x="167" y="48"/>
                    <a:pt x="161" y="54"/>
                    <a:pt x="157" y="53"/>
                  </a:cubicBezTo>
                  <a:cubicBezTo>
                    <a:pt x="105" y="45"/>
                    <a:pt x="54" y="35"/>
                    <a:pt x="0" y="16"/>
                  </a:cubicBezTo>
                  <a:cubicBezTo>
                    <a:pt x="8" y="8"/>
                    <a:pt x="12" y="0"/>
                    <a:pt x="16" y="0"/>
                  </a:cubicBezTo>
                  <a:cubicBezTo>
                    <a:pt x="69" y="3"/>
                    <a:pt x="120" y="19"/>
                    <a:pt x="171" y="33"/>
                  </a:cubicBezTo>
                  <a:cubicBezTo>
                    <a:pt x="172" y="37"/>
                    <a:pt x="172" y="41"/>
                    <a:pt x="172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113">
              <a:extLst>
                <a:ext uri="{FF2B5EF4-FFF2-40B4-BE49-F238E27FC236}">
                  <a16:creationId xmlns:a16="http://schemas.microsoft.com/office/drawing/2014/main" id="{2E4423BD-43C3-408C-A3A3-E7C395268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0300" y="890588"/>
              <a:ext cx="71438" cy="44450"/>
            </a:xfrm>
            <a:custGeom>
              <a:avLst/>
              <a:gdLst>
                <a:gd name="T0" fmla="*/ 171 w 171"/>
                <a:gd name="T1" fmla="*/ 35 h 54"/>
                <a:gd name="T2" fmla="*/ 150 w 171"/>
                <a:gd name="T3" fmla="*/ 53 h 54"/>
                <a:gd name="T4" fmla="*/ 9 w 171"/>
                <a:gd name="T5" fmla="*/ 25 h 54"/>
                <a:gd name="T6" fmla="*/ 1 w 171"/>
                <a:gd name="T7" fmla="*/ 10 h 54"/>
                <a:gd name="T8" fmla="*/ 14 w 171"/>
                <a:gd name="T9" fmla="*/ 0 h 54"/>
                <a:gd name="T10" fmla="*/ 171 w 171"/>
                <a:gd name="T11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" h="54">
                  <a:moveTo>
                    <a:pt x="171" y="35"/>
                  </a:moveTo>
                  <a:cubicBezTo>
                    <a:pt x="160" y="45"/>
                    <a:pt x="154" y="54"/>
                    <a:pt x="150" y="53"/>
                  </a:cubicBezTo>
                  <a:cubicBezTo>
                    <a:pt x="103" y="45"/>
                    <a:pt x="56" y="35"/>
                    <a:pt x="9" y="25"/>
                  </a:cubicBezTo>
                  <a:cubicBezTo>
                    <a:pt x="5" y="24"/>
                    <a:pt x="0" y="15"/>
                    <a:pt x="1" y="10"/>
                  </a:cubicBezTo>
                  <a:cubicBezTo>
                    <a:pt x="1" y="6"/>
                    <a:pt x="10" y="0"/>
                    <a:pt x="14" y="0"/>
                  </a:cubicBezTo>
                  <a:cubicBezTo>
                    <a:pt x="64" y="10"/>
                    <a:pt x="115" y="17"/>
                    <a:pt x="17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114">
              <a:extLst>
                <a:ext uri="{FF2B5EF4-FFF2-40B4-BE49-F238E27FC236}">
                  <a16:creationId xmlns:a16="http://schemas.microsoft.com/office/drawing/2014/main" id="{6D125CAA-8086-4607-8EC4-E691CBEB2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0475" y="942975"/>
              <a:ext cx="68263" cy="46038"/>
            </a:xfrm>
            <a:custGeom>
              <a:avLst/>
              <a:gdLst>
                <a:gd name="T0" fmla="*/ 167 w 167"/>
                <a:gd name="T1" fmla="*/ 46 h 56"/>
                <a:gd name="T2" fmla="*/ 149 w 167"/>
                <a:gd name="T3" fmla="*/ 55 h 56"/>
                <a:gd name="T4" fmla="*/ 10 w 167"/>
                <a:gd name="T5" fmla="*/ 25 h 56"/>
                <a:gd name="T6" fmla="*/ 0 w 167"/>
                <a:gd name="T7" fmla="*/ 11 h 56"/>
                <a:gd name="T8" fmla="*/ 14 w 167"/>
                <a:gd name="T9" fmla="*/ 1 h 56"/>
                <a:gd name="T10" fmla="*/ 153 w 167"/>
                <a:gd name="T11" fmla="*/ 31 h 56"/>
                <a:gd name="T12" fmla="*/ 167 w 167"/>
                <a:gd name="T13" fmla="*/ 4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6">
                  <a:moveTo>
                    <a:pt x="167" y="46"/>
                  </a:moveTo>
                  <a:cubicBezTo>
                    <a:pt x="159" y="50"/>
                    <a:pt x="153" y="56"/>
                    <a:pt x="149" y="55"/>
                  </a:cubicBezTo>
                  <a:cubicBezTo>
                    <a:pt x="102" y="46"/>
                    <a:pt x="56" y="36"/>
                    <a:pt x="10" y="25"/>
                  </a:cubicBezTo>
                  <a:cubicBezTo>
                    <a:pt x="5" y="24"/>
                    <a:pt x="0" y="15"/>
                    <a:pt x="0" y="11"/>
                  </a:cubicBezTo>
                  <a:cubicBezTo>
                    <a:pt x="1" y="7"/>
                    <a:pt x="10" y="0"/>
                    <a:pt x="14" y="1"/>
                  </a:cubicBezTo>
                  <a:cubicBezTo>
                    <a:pt x="61" y="10"/>
                    <a:pt x="107" y="20"/>
                    <a:pt x="153" y="31"/>
                  </a:cubicBezTo>
                  <a:cubicBezTo>
                    <a:pt x="158" y="32"/>
                    <a:pt x="161" y="39"/>
                    <a:pt x="167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115">
              <a:extLst>
                <a:ext uri="{FF2B5EF4-FFF2-40B4-BE49-F238E27FC236}">
                  <a16:creationId xmlns:a16="http://schemas.microsoft.com/office/drawing/2014/main" id="{128DDF03-060F-4DF4-AFA9-8067F61E9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1713" y="835025"/>
              <a:ext cx="71438" cy="46038"/>
            </a:xfrm>
            <a:custGeom>
              <a:avLst/>
              <a:gdLst>
                <a:gd name="T0" fmla="*/ 8 w 175"/>
                <a:gd name="T1" fmla="*/ 0 h 57"/>
                <a:gd name="T2" fmla="*/ 175 w 175"/>
                <a:gd name="T3" fmla="*/ 41 h 57"/>
                <a:gd name="T4" fmla="*/ 151 w 175"/>
                <a:gd name="T5" fmla="*/ 56 h 57"/>
                <a:gd name="T6" fmla="*/ 14 w 175"/>
                <a:gd name="T7" fmla="*/ 27 h 57"/>
                <a:gd name="T8" fmla="*/ 0 w 175"/>
                <a:gd name="T9" fmla="*/ 10 h 57"/>
                <a:gd name="T10" fmla="*/ 8 w 175"/>
                <a:gd name="T1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" h="57">
                  <a:moveTo>
                    <a:pt x="8" y="0"/>
                  </a:moveTo>
                  <a:cubicBezTo>
                    <a:pt x="61" y="10"/>
                    <a:pt x="115" y="19"/>
                    <a:pt x="175" y="41"/>
                  </a:cubicBezTo>
                  <a:cubicBezTo>
                    <a:pt x="162" y="50"/>
                    <a:pt x="155" y="57"/>
                    <a:pt x="151" y="56"/>
                  </a:cubicBezTo>
                  <a:cubicBezTo>
                    <a:pt x="105" y="47"/>
                    <a:pt x="60" y="38"/>
                    <a:pt x="14" y="27"/>
                  </a:cubicBezTo>
                  <a:cubicBezTo>
                    <a:pt x="8" y="25"/>
                    <a:pt x="5" y="16"/>
                    <a:pt x="0" y="10"/>
                  </a:cubicBezTo>
                  <a:cubicBezTo>
                    <a:pt x="3" y="7"/>
                    <a:pt x="5" y="3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16">
              <a:extLst>
                <a:ext uri="{FF2B5EF4-FFF2-40B4-BE49-F238E27FC236}">
                  <a16:creationId xmlns:a16="http://schemas.microsoft.com/office/drawing/2014/main" id="{90F20F5F-5F30-40DF-8B12-510DA71CE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6300" y="760413"/>
              <a:ext cx="65088" cy="60325"/>
            </a:xfrm>
            <a:custGeom>
              <a:avLst/>
              <a:gdLst>
                <a:gd name="T0" fmla="*/ 160 w 160"/>
                <a:gd name="T1" fmla="*/ 56 h 74"/>
                <a:gd name="T2" fmla="*/ 135 w 160"/>
                <a:gd name="T3" fmla="*/ 70 h 74"/>
                <a:gd name="T4" fmla="*/ 15 w 160"/>
                <a:gd name="T5" fmla="*/ 28 h 74"/>
                <a:gd name="T6" fmla="*/ 8 w 160"/>
                <a:gd name="T7" fmla="*/ 25 h 74"/>
                <a:gd name="T8" fmla="*/ 0 w 160"/>
                <a:gd name="T9" fmla="*/ 9 h 74"/>
                <a:gd name="T10" fmla="*/ 19 w 160"/>
                <a:gd name="T11" fmla="*/ 2 h 74"/>
                <a:gd name="T12" fmla="*/ 74 w 160"/>
                <a:gd name="T13" fmla="*/ 22 h 74"/>
                <a:gd name="T14" fmla="*/ 138 w 160"/>
                <a:gd name="T15" fmla="*/ 43 h 74"/>
                <a:gd name="T16" fmla="*/ 160 w 160"/>
                <a:gd name="T17" fmla="*/ 5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74">
                  <a:moveTo>
                    <a:pt x="160" y="56"/>
                  </a:moveTo>
                  <a:cubicBezTo>
                    <a:pt x="156" y="74"/>
                    <a:pt x="145" y="74"/>
                    <a:pt x="135" y="70"/>
                  </a:cubicBezTo>
                  <a:cubicBezTo>
                    <a:pt x="95" y="57"/>
                    <a:pt x="55" y="43"/>
                    <a:pt x="15" y="28"/>
                  </a:cubicBezTo>
                  <a:cubicBezTo>
                    <a:pt x="13" y="28"/>
                    <a:pt x="9" y="27"/>
                    <a:pt x="8" y="25"/>
                  </a:cubicBezTo>
                  <a:cubicBezTo>
                    <a:pt x="5" y="20"/>
                    <a:pt x="2" y="14"/>
                    <a:pt x="0" y="9"/>
                  </a:cubicBezTo>
                  <a:cubicBezTo>
                    <a:pt x="6" y="6"/>
                    <a:pt x="13" y="0"/>
                    <a:pt x="19" y="2"/>
                  </a:cubicBezTo>
                  <a:cubicBezTo>
                    <a:pt x="38" y="7"/>
                    <a:pt x="56" y="16"/>
                    <a:pt x="74" y="22"/>
                  </a:cubicBezTo>
                  <a:cubicBezTo>
                    <a:pt x="96" y="30"/>
                    <a:pt x="117" y="36"/>
                    <a:pt x="138" y="43"/>
                  </a:cubicBezTo>
                  <a:cubicBezTo>
                    <a:pt x="146" y="46"/>
                    <a:pt x="153" y="52"/>
                    <a:pt x="1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117">
              <a:extLst>
                <a:ext uri="{FF2B5EF4-FFF2-40B4-BE49-F238E27FC236}">
                  <a16:creationId xmlns:a16="http://schemas.microsoft.com/office/drawing/2014/main" id="{3698BF77-C4B8-4CA1-BBD2-7066B52F4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6100" y="1408113"/>
              <a:ext cx="42863" cy="109538"/>
            </a:xfrm>
            <a:custGeom>
              <a:avLst/>
              <a:gdLst>
                <a:gd name="T0" fmla="*/ 0 w 103"/>
                <a:gd name="T1" fmla="*/ 133 h 133"/>
                <a:gd name="T2" fmla="*/ 13 w 103"/>
                <a:gd name="T3" fmla="*/ 109 h 133"/>
                <a:gd name="T4" fmla="*/ 78 w 103"/>
                <a:gd name="T5" fmla="*/ 11 h 133"/>
                <a:gd name="T6" fmla="*/ 95 w 103"/>
                <a:gd name="T7" fmla="*/ 0 h 133"/>
                <a:gd name="T8" fmla="*/ 103 w 103"/>
                <a:gd name="T9" fmla="*/ 20 h 133"/>
                <a:gd name="T10" fmla="*/ 0 w 103"/>
                <a:gd name="T11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133">
                  <a:moveTo>
                    <a:pt x="0" y="133"/>
                  </a:moveTo>
                  <a:cubicBezTo>
                    <a:pt x="5" y="125"/>
                    <a:pt x="7" y="115"/>
                    <a:pt x="13" y="109"/>
                  </a:cubicBezTo>
                  <a:cubicBezTo>
                    <a:pt x="42" y="81"/>
                    <a:pt x="68" y="52"/>
                    <a:pt x="78" y="11"/>
                  </a:cubicBezTo>
                  <a:cubicBezTo>
                    <a:pt x="79" y="6"/>
                    <a:pt x="89" y="3"/>
                    <a:pt x="95" y="0"/>
                  </a:cubicBezTo>
                  <a:cubicBezTo>
                    <a:pt x="98" y="6"/>
                    <a:pt x="103" y="13"/>
                    <a:pt x="103" y="20"/>
                  </a:cubicBezTo>
                  <a:cubicBezTo>
                    <a:pt x="100" y="60"/>
                    <a:pt x="49" y="123"/>
                    <a:pt x="0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118">
              <a:extLst>
                <a:ext uri="{FF2B5EF4-FFF2-40B4-BE49-F238E27FC236}">
                  <a16:creationId xmlns:a16="http://schemas.microsoft.com/office/drawing/2014/main" id="{0B218B50-31E9-40C4-B27D-48B7BC23C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75" y="1058863"/>
              <a:ext cx="68263" cy="50800"/>
            </a:xfrm>
            <a:custGeom>
              <a:avLst/>
              <a:gdLst>
                <a:gd name="T0" fmla="*/ 0 w 168"/>
                <a:gd name="T1" fmla="*/ 8 h 61"/>
                <a:gd name="T2" fmla="*/ 30 w 168"/>
                <a:gd name="T3" fmla="*/ 2 h 61"/>
                <a:gd name="T4" fmla="*/ 152 w 168"/>
                <a:gd name="T5" fmla="*/ 34 h 61"/>
                <a:gd name="T6" fmla="*/ 168 w 168"/>
                <a:gd name="T7" fmla="*/ 53 h 61"/>
                <a:gd name="T8" fmla="*/ 148 w 168"/>
                <a:gd name="T9" fmla="*/ 60 h 61"/>
                <a:gd name="T10" fmla="*/ 14 w 168"/>
                <a:gd name="T11" fmla="*/ 24 h 61"/>
                <a:gd name="T12" fmla="*/ 0 w 168"/>
                <a:gd name="T13" fmla="*/ 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61">
                  <a:moveTo>
                    <a:pt x="0" y="8"/>
                  </a:moveTo>
                  <a:cubicBezTo>
                    <a:pt x="14" y="5"/>
                    <a:pt x="23" y="0"/>
                    <a:pt x="30" y="2"/>
                  </a:cubicBezTo>
                  <a:cubicBezTo>
                    <a:pt x="71" y="12"/>
                    <a:pt x="112" y="22"/>
                    <a:pt x="152" y="34"/>
                  </a:cubicBezTo>
                  <a:cubicBezTo>
                    <a:pt x="159" y="36"/>
                    <a:pt x="163" y="46"/>
                    <a:pt x="168" y="53"/>
                  </a:cubicBezTo>
                  <a:cubicBezTo>
                    <a:pt x="161" y="55"/>
                    <a:pt x="154" y="61"/>
                    <a:pt x="148" y="60"/>
                  </a:cubicBezTo>
                  <a:cubicBezTo>
                    <a:pt x="103" y="49"/>
                    <a:pt x="59" y="36"/>
                    <a:pt x="14" y="24"/>
                  </a:cubicBezTo>
                  <a:cubicBezTo>
                    <a:pt x="11" y="23"/>
                    <a:pt x="9" y="18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119">
              <a:extLst>
                <a:ext uri="{FF2B5EF4-FFF2-40B4-BE49-F238E27FC236}">
                  <a16:creationId xmlns:a16="http://schemas.microsoft.com/office/drawing/2014/main" id="{00BE6978-6634-4546-8E13-5CB53A7A5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3063" y="1130300"/>
              <a:ext cx="66675" cy="58738"/>
            </a:xfrm>
            <a:custGeom>
              <a:avLst/>
              <a:gdLst>
                <a:gd name="T0" fmla="*/ 5 w 161"/>
                <a:gd name="T1" fmla="*/ 0 h 72"/>
                <a:gd name="T2" fmla="*/ 161 w 161"/>
                <a:gd name="T3" fmla="*/ 51 h 72"/>
                <a:gd name="T4" fmla="*/ 139 w 161"/>
                <a:gd name="T5" fmla="*/ 69 h 72"/>
                <a:gd name="T6" fmla="*/ 15 w 161"/>
                <a:gd name="T7" fmla="*/ 26 h 72"/>
                <a:gd name="T8" fmla="*/ 0 w 161"/>
                <a:gd name="T9" fmla="*/ 9 h 72"/>
                <a:gd name="T10" fmla="*/ 5 w 161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72">
                  <a:moveTo>
                    <a:pt x="5" y="0"/>
                  </a:moveTo>
                  <a:cubicBezTo>
                    <a:pt x="60" y="9"/>
                    <a:pt x="111" y="29"/>
                    <a:pt x="161" y="51"/>
                  </a:cubicBezTo>
                  <a:cubicBezTo>
                    <a:pt x="161" y="71"/>
                    <a:pt x="150" y="72"/>
                    <a:pt x="139" y="69"/>
                  </a:cubicBezTo>
                  <a:cubicBezTo>
                    <a:pt x="98" y="55"/>
                    <a:pt x="56" y="41"/>
                    <a:pt x="15" y="26"/>
                  </a:cubicBezTo>
                  <a:cubicBezTo>
                    <a:pt x="9" y="24"/>
                    <a:pt x="5" y="15"/>
                    <a:pt x="0" y="9"/>
                  </a:cubicBezTo>
                  <a:cubicBezTo>
                    <a:pt x="2" y="6"/>
                    <a:pt x="3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120">
              <a:extLst>
                <a:ext uri="{FF2B5EF4-FFF2-40B4-BE49-F238E27FC236}">
                  <a16:creationId xmlns:a16="http://schemas.microsoft.com/office/drawing/2014/main" id="{71271E2D-BF88-4402-8DC8-8DA21DB7A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5" y="1225550"/>
              <a:ext cx="63500" cy="79375"/>
            </a:xfrm>
            <a:custGeom>
              <a:avLst/>
              <a:gdLst>
                <a:gd name="T0" fmla="*/ 0 w 153"/>
                <a:gd name="T1" fmla="*/ 12 h 97"/>
                <a:gd name="T2" fmla="*/ 28 w 153"/>
                <a:gd name="T3" fmla="*/ 2 h 97"/>
                <a:gd name="T4" fmla="*/ 149 w 153"/>
                <a:gd name="T5" fmla="*/ 75 h 97"/>
                <a:gd name="T6" fmla="*/ 153 w 153"/>
                <a:gd name="T7" fmla="*/ 95 h 97"/>
                <a:gd name="T8" fmla="*/ 135 w 153"/>
                <a:gd name="T9" fmla="*/ 96 h 97"/>
                <a:gd name="T10" fmla="*/ 125 w 153"/>
                <a:gd name="T11" fmla="*/ 90 h 97"/>
                <a:gd name="T12" fmla="*/ 0 w 153"/>
                <a:gd name="T13" fmla="*/ 1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97">
                  <a:moveTo>
                    <a:pt x="0" y="12"/>
                  </a:moveTo>
                  <a:cubicBezTo>
                    <a:pt x="15" y="6"/>
                    <a:pt x="24" y="0"/>
                    <a:pt x="28" y="2"/>
                  </a:cubicBezTo>
                  <a:cubicBezTo>
                    <a:pt x="69" y="25"/>
                    <a:pt x="109" y="50"/>
                    <a:pt x="149" y="75"/>
                  </a:cubicBezTo>
                  <a:cubicBezTo>
                    <a:pt x="153" y="78"/>
                    <a:pt x="152" y="88"/>
                    <a:pt x="153" y="95"/>
                  </a:cubicBezTo>
                  <a:cubicBezTo>
                    <a:pt x="147" y="96"/>
                    <a:pt x="141" y="97"/>
                    <a:pt x="135" y="96"/>
                  </a:cubicBezTo>
                  <a:cubicBezTo>
                    <a:pt x="132" y="96"/>
                    <a:pt x="129" y="92"/>
                    <a:pt x="125" y="90"/>
                  </a:cubicBezTo>
                  <a:cubicBezTo>
                    <a:pt x="87" y="66"/>
                    <a:pt x="48" y="41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 121">
              <a:extLst>
                <a:ext uri="{FF2B5EF4-FFF2-40B4-BE49-F238E27FC236}">
                  <a16:creationId xmlns:a16="http://schemas.microsoft.com/office/drawing/2014/main" id="{A6BE3D59-AC66-43BA-A734-4C8D55739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3013" y="354013"/>
              <a:ext cx="38100" cy="28575"/>
            </a:xfrm>
            <a:custGeom>
              <a:avLst/>
              <a:gdLst>
                <a:gd name="T0" fmla="*/ 0 w 94"/>
                <a:gd name="T1" fmla="*/ 17 h 35"/>
                <a:gd name="T2" fmla="*/ 87 w 94"/>
                <a:gd name="T3" fmla="*/ 4 h 35"/>
                <a:gd name="T4" fmla="*/ 94 w 94"/>
                <a:gd name="T5" fmla="*/ 18 h 35"/>
                <a:gd name="T6" fmla="*/ 16 w 94"/>
                <a:gd name="T7" fmla="*/ 34 h 35"/>
                <a:gd name="T8" fmla="*/ 0 w 94"/>
                <a:gd name="T9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35">
                  <a:moveTo>
                    <a:pt x="0" y="17"/>
                  </a:moveTo>
                  <a:cubicBezTo>
                    <a:pt x="33" y="4"/>
                    <a:pt x="60" y="0"/>
                    <a:pt x="87" y="4"/>
                  </a:cubicBezTo>
                  <a:cubicBezTo>
                    <a:pt x="90" y="5"/>
                    <a:pt x="91" y="13"/>
                    <a:pt x="94" y="18"/>
                  </a:cubicBezTo>
                  <a:cubicBezTo>
                    <a:pt x="69" y="35"/>
                    <a:pt x="42" y="33"/>
                    <a:pt x="16" y="34"/>
                  </a:cubicBezTo>
                  <a:cubicBezTo>
                    <a:pt x="13" y="35"/>
                    <a:pt x="8" y="27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122">
              <a:extLst>
                <a:ext uri="{FF2B5EF4-FFF2-40B4-BE49-F238E27FC236}">
                  <a16:creationId xmlns:a16="http://schemas.microsoft.com/office/drawing/2014/main" id="{F016317D-CA6A-4780-A1BC-3A99A663B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5125" y="242888"/>
              <a:ext cx="38100" cy="31750"/>
            </a:xfrm>
            <a:custGeom>
              <a:avLst/>
              <a:gdLst>
                <a:gd name="T0" fmla="*/ 85 w 92"/>
                <a:gd name="T1" fmla="*/ 0 h 39"/>
                <a:gd name="T2" fmla="*/ 61 w 92"/>
                <a:gd name="T3" fmla="*/ 31 h 39"/>
                <a:gd name="T4" fmla="*/ 0 w 92"/>
                <a:gd name="T5" fmla="*/ 13 h 39"/>
                <a:gd name="T6" fmla="*/ 85 w 92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39">
                  <a:moveTo>
                    <a:pt x="85" y="0"/>
                  </a:moveTo>
                  <a:cubicBezTo>
                    <a:pt x="92" y="29"/>
                    <a:pt x="75" y="29"/>
                    <a:pt x="61" y="31"/>
                  </a:cubicBezTo>
                  <a:cubicBezTo>
                    <a:pt x="13" y="39"/>
                    <a:pt x="13" y="39"/>
                    <a:pt x="0" y="13"/>
                  </a:cubicBezTo>
                  <a:cubicBezTo>
                    <a:pt x="29" y="9"/>
                    <a:pt x="55" y="5"/>
                    <a:pt x="8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23">
              <a:extLst>
                <a:ext uri="{FF2B5EF4-FFF2-40B4-BE49-F238E27FC236}">
                  <a16:creationId xmlns:a16="http://schemas.microsoft.com/office/drawing/2014/main" id="{4A7B8A27-88BB-41DF-88F4-3E7E349C5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9513" y="376238"/>
              <a:ext cx="36513" cy="26988"/>
            </a:xfrm>
            <a:custGeom>
              <a:avLst/>
              <a:gdLst>
                <a:gd name="T0" fmla="*/ 0 w 90"/>
                <a:gd name="T1" fmla="*/ 13 h 34"/>
                <a:gd name="T2" fmla="*/ 77 w 90"/>
                <a:gd name="T3" fmla="*/ 1 h 34"/>
                <a:gd name="T4" fmla="*/ 89 w 90"/>
                <a:gd name="T5" fmla="*/ 9 h 34"/>
                <a:gd name="T6" fmla="*/ 84 w 90"/>
                <a:gd name="T7" fmla="*/ 22 h 34"/>
                <a:gd name="T8" fmla="*/ 11 w 90"/>
                <a:gd name="T9" fmla="*/ 34 h 34"/>
                <a:gd name="T10" fmla="*/ 0 w 90"/>
                <a:gd name="T11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34">
                  <a:moveTo>
                    <a:pt x="0" y="13"/>
                  </a:moveTo>
                  <a:cubicBezTo>
                    <a:pt x="29" y="8"/>
                    <a:pt x="53" y="4"/>
                    <a:pt x="77" y="1"/>
                  </a:cubicBezTo>
                  <a:cubicBezTo>
                    <a:pt x="81" y="0"/>
                    <a:pt x="87" y="5"/>
                    <a:pt x="89" y="9"/>
                  </a:cubicBezTo>
                  <a:cubicBezTo>
                    <a:pt x="90" y="12"/>
                    <a:pt x="87" y="21"/>
                    <a:pt x="84" y="22"/>
                  </a:cubicBezTo>
                  <a:cubicBezTo>
                    <a:pt x="60" y="26"/>
                    <a:pt x="36" y="31"/>
                    <a:pt x="11" y="34"/>
                  </a:cubicBezTo>
                  <a:cubicBezTo>
                    <a:pt x="9" y="34"/>
                    <a:pt x="6" y="24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24">
              <a:extLst>
                <a:ext uri="{FF2B5EF4-FFF2-40B4-BE49-F238E27FC236}">
                  <a16:creationId xmlns:a16="http://schemas.microsoft.com/office/drawing/2014/main" id="{FAEAAECE-E43B-4DEB-A714-FD15024B5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6013" y="393700"/>
              <a:ext cx="38100" cy="34925"/>
            </a:xfrm>
            <a:custGeom>
              <a:avLst/>
              <a:gdLst>
                <a:gd name="T0" fmla="*/ 96 w 96"/>
                <a:gd name="T1" fmla="*/ 20 h 44"/>
                <a:gd name="T2" fmla="*/ 0 w 96"/>
                <a:gd name="T3" fmla="*/ 38 h 44"/>
                <a:gd name="T4" fmla="*/ 96 w 96"/>
                <a:gd name="T5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44">
                  <a:moveTo>
                    <a:pt x="96" y="20"/>
                  </a:moveTo>
                  <a:cubicBezTo>
                    <a:pt x="61" y="38"/>
                    <a:pt x="33" y="44"/>
                    <a:pt x="0" y="38"/>
                  </a:cubicBezTo>
                  <a:cubicBezTo>
                    <a:pt x="15" y="9"/>
                    <a:pt x="58" y="0"/>
                    <a:pt x="9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25">
              <a:extLst>
                <a:ext uri="{FF2B5EF4-FFF2-40B4-BE49-F238E27FC236}">
                  <a16:creationId xmlns:a16="http://schemas.microsoft.com/office/drawing/2014/main" id="{52851D8B-5297-49B4-A9A2-B825AC809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5" y="419100"/>
              <a:ext cx="34925" cy="33338"/>
            </a:xfrm>
            <a:custGeom>
              <a:avLst/>
              <a:gdLst>
                <a:gd name="T0" fmla="*/ 84 w 84"/>
                <a:gd name="T1" fmla="*/ 8 h 41"/>
                <a:gd name="T2" fmla="*/ 82 w 84"/>
                <a:gd name="T3" fmla="*/ 23 h 41"/>
                <a:gd name="T4" fmla="*/ 10 w 84"/>
                <a:gd name="T5" fmla="*/ 41 h 41"/>
                <a:gd name="T6" fmla="*/ 0 w 84"/>
                <a:gd name="T7" fmla="*/ 31 h 41"/>
                <a:gd name="T8" fmla="*/ 6 w 84"/>
                <a:gd name="T9" fmla="*/ 18 h 41"/>
                <a:gd name="T10" fmla="*/ 84 w 84"/>
                <a:gd name="T11" fmla="*/ 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41">
                  <a:moveTo>
                    <a:pt x="84" y="8"/>
                  </a:moveTo>
                  <a:cubicBezTo>
                    <a:pt x="83" y="14"/>
                    <a:pt x="84" y="23"/>
                    <a:pt x="82" y="23"/>
                  </a:cubicBezTo>
                  <a:cubicBezTo>
                    <a:pt x="58" y="30"/>
                    <a:pt x="34" y="36"/>
                    <a:pt x="10" y="41"/>
                  </a:cubicBezTo>
                  <a:cubicBezTo>
                    <a:pt x="7" y="41"/>
                    <a:pt x="1" y="35"/>
                    <a:pt x="0" y="31"/>
                  </a:cubicBezTo>
                  <a:cubicBezTo>
                    <a:pt x="0" y="27"/>
                    <a:pt x="3" y="19"/>
                    <a:pt x="6" y="18"/>
                  </a:cubicBezTo>
                  <a:cubicBezTo>
                    <a:pt x="31" y="11"/>
                    <a:pt x="56" y="0"/>
                    <a:pt x="8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26">
              <a:extLst>
                <a:ext uri="{FF2B5EF4-FFF2-40B4-BE49-F238E27FC236}">
                  <a16:creationId xmlns:a16="http://schemas.microsoft.com/office/drawing/2014/main" id="{50D7990F-8C08-47C0-B72B-0B2C552F1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425" y="447675"/>
              <a:ext cx="36513" cy="41275"/>
            </a:xfrm>
            <a:custGeom>
              <a:avLst/>
              <a:gdLst>
                <a:gd name="T0" fmla="*/ 0 w 89"/>
                <a:gd name="T1" fmla="*/ 27 h 49"/>
                <a:gd name="T2" fmla="*/ 82 w 89"/>
                <a:gd name="T3" fmla="*/ 3 h 49"/>
                <a:gd name="T4" fmla="*/ 66 w 89"/>
                <a:gd name="T5" fmla="*/ 29 h 49"/>
                <a:gd name="T6" fmla="*/ 0 w 89"/>
                <a:gd name="T7" fmla="*/ 2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" h="49">
                  <a:moveTo>
                    <a:pt x="0" y="27"/>
                  </a:moveTo>
                  <a:cubicBezTo>
                    <a:pt x="26" y="9"/>
                    <a:pt x="53" y="0"/>
                    <a:pt x="82" y="3"/>
                  </a:cubicBezTo>
                  <a:cubicBezTo>
                    <a:pt x="89" y="22"/>
                    <a:pt x="78" y="27"/>
                    <a:pt x="66" y="29"/>
                  </a:cubicBezTo>
                  <a:cubicBezTo>
                    <a:pt x="44" y="33"/>
                    <a:pt x="21" y="49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27">
              <a:extLst>
                <a:ext uri="{FF2B5EF4-FFF2-40B4-BE49-F238E27FC236}">
                  <a16:creationId xmlns:a16="http://schemas.microsoft.com/office/drawing/2014/main" id="{CE249E05-B187-42C5-AAB0-832328791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563" y="182563"/>
              <a:ext cx="34925" cy="31750"/>
            </a:xfrm>
            <a:custGeom>
              <a:avLst/>
              <a:gdLst>
                <a:gd name="T0" fmla="*/ 85 w 85"/>
                <a:gd name="T1" fmla="*/ 22 h 38"/>
                <a:gd name="T2" fmla="*/ 4 w 85"/>
                <a:gd name="T3" fmla="*/ 37 h 38"/>
                <a:gd name="T4" fmla="*/ 0 w 85"/>
                <a:gd name="T5" fmla="*/ 19 h 38"/>
                <a:gd name="T6" fmla="*/ 53 w 85"/>
                <a:gd name="T7" fmla="*/ 6 h 38"/>
                <a:gd name="T8" fmla="*/ 85 w 85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38">
                  <a:moveTo>
                    <a:pt x="85" y="22"/>
                  </a:moveTo>
                  <a:cubicBezTo>
                    <a:pt x="60" y="37"/>
                    <a:pt x="32" y="38"/>
                    <a:pt x="4" y="37"/>
                  </a:cubicBezTo>
                  <a:cubicBezTo>
                    <a:pt x="3" y="37"/>
                    <a:pt x="0" y="19"/>
                    <a:pt x="0" y="19"/>
                  </a:cubicBezTo>
                  <a:cubicBezTo>
                    <a:pt x="18" y="14"/>
                    <a:pt x="35" y="9"/>
                    <a:pt x="53" y="6"/>
                  </a:cubicBezTo>
                  <a:cubicBezTo>
                    <a:pt x="64" y="4"/>
                    <a:pt x="78" y="0"/>
                    <a:pt x="8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28">
              <a:extLst>
                <a:ext uri="{FF2B5EF4-FFF2-40B4-BE49-F238E27FC236}">
                  <a16:creationId xmlns:a16="http://schemas.microsoft.com/office/drawing/2014/main" id="{DDF00BDF-30C9-433B-AD90-B5857F7E8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5475" y="165100"/>
              <a:ext cx="38100" cy="31750"/>
            </a:xfrm>
            <a:custGeom>
              <a:avLst/>
              <a:gdLst>
                <a:gd name="T0" fmla="*/ 90 w 90"/>
                <a:gd name="T1" fmla="*/ 12 h 38"/>
                <a:gd name="T2" fmla="*/ 0 w 90"/>
                <a:gd name="T3" fmla="*/ 19 h 38"/>
                <a:gd name="T4" fmla="*/ 78 w 90"/>
                <a:gd name="T5" fmla="*/ 0 h 38"/>
                <a:gd name="T6" fmla="*/ 90 w 90"/>
                <a:gd name="T7" fmla="*/ 1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38">
                  <a:moveTo>
                    <a:pt x="90" y="12"/>
                  </a:moveTo>
                  <a:cubicBezTo>
                    <a:pt x="53" y="36"/>
                    <a:pt x="21" y="38"/>
                    <a:pt x="0" y="19"/>
                  </a:cubicBezTo>
                  <a:cubicBezTo>
                    <a:pt x="24" y="0"/>
                    <a:pt x="51" y="2"/>
                    <a:pt x="78" y="0"/>
                  </a:cubicBezTo>
                  <a:cubicBezTo>
                    <a:pt x="81" y="0"/>
                    <a:pt x="86" y="8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29">
              <a:extLst>
                <a:ext uri="{FF2B5EF4-FFF2-40B4-BE49-F238E27FC236}">
                  <a16:creationId xmlns:a16="http://schemas.microsoft.com/office/drawing/2014/main" id="{5522D37A-8116-49B4-A1B5-DA6C72D04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6888" y="207963"/>
              <a:ext cx="36513" cy="25400"/>
            </a:xfrm>
            <a:custGeom>
              <a:avLst/>
              <a:gdLst>
                <a:gd name="T0" fmla="*/ 87 w 87"/>
                <a:gd name="T1" fmla="*/ 16 h 32"/>
                <a:gd name="T2" fmla="*/ 62 w 87"/>
                <a:gd name="T3" fmla="*/ 27 h 32"/>
                <a:gd name="T4" fmla="*/ 7 w 87"/>
                <a:gd name="T5" fmla="*/ 32 h 32"/>
                <a:gd name="T6" fmla="*/ 1 w 87"/>
                <a:gd name="T7" fmla="*/ 24 h 32"/>
                <a:gd name="T8" fmla="*/ 6 w 87"/>
                <a:gd name="T9" fmla="*/ 11 h 32"/>
                <a:gd name="T10" fmla="*/ 87 w 87"/>
                <a:gd name="T1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32">
                  <a:moveTo>
                    <a:pt x="87" y="16"/>
                  </a:moveTo>
                  <a:cubicBezTo>
                    <a:pt x="79" y="20"/>
                    <a:pt x="71" y="25"/>
                    <a:pt x="62" y="27"/>
                  </a:cubicBezTo>
                  <a:cubicBezTo>
                    <a:pt x="44" y="30"/>
                    <a:pt x="25" y="31"/>
                    <a:pt x="7" y="32"/>
                  </a:cubicBezTo>
                  <a:cubicBezTo>
                    <a:pt x="5" y="32"/>
                    <a:pt x="0" y="27"/>
                    <a:pt x="1" y="24"/>
                  </a:cubicBezTo>
                  <a:cubicBezTo>
                    <a:pt x="1" y="19"/>
                    <a:pt x="3" y="13"/>
                    <a:pt x="6" y="11"/>
                  </a:cubicBezTo>
                  <a:cubicBezTo>
                    <a:pt x="17" y="2"/>
                    <a:pt x="67" y="0"/>
                    <a:pt x="8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30">
              <a:extLst>
                <a:ext uri="{FF2B5EF4-FFF2-40B4-BE49-F238E27FC236}">
                  <a16:creationId xmlns:a16="http://schemas.microsoft.com/office/drawing/2014/main" id="{C0A34A80-9120-49CD-B6D3-227FACB9F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0038" y="263525"/>
              <a:ext cx="38100" cy="26988"/>
            </a:xfrm>
            <a:custGeom>
              <a:avLst/>
              <a:gdLst>
                <a:gd name="T0" fmla="*/ 95 w 95"/>
                <a:gd name="T1" fmla="*/ 15 h 32"/>
                <a:gd name="T2" fmla="*/ 9 w 95"/>
                <a:gd name="T3" fmla="*/ 30 h 32"/>
                <a:gd name="T4" fmla="*/ 20 w 95"/>
                <a:gd name="T5" fmla="*/ 6 h 32"/>
                <a:gd name="T6" fmla="*/ 82 w 95"/>
                <a:gd name="T7" fmla="*/ 1 h 32"/>
                <a:gd name="T8" fmla="*/ 95 w 95"/>
                <a:gd name="T9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2">
                  <a:moveTo>
                    <a:pt x="95" y="15"/>
                  </a:moveTo>
                  <a:cubicBezTo>
                    <a:pt x="64" y="32"/>
                    <a:pt x="36" y="32"/>
                    <a:pt x="9" y="30"/>
                  </a:cubicBezTo>
                  <a:cubicBezTo>
                    <a:pt x="0" y="14"/>
                    <a:pt x="9" y="8"/>
                    <a:pt x="20" y="6"/>
                  </a:cubicBezTo>
                  <a:cubicBezTo>
                    <a:pt x="41" y="3"/>
                    <a:pt x="62" y="1"/>
                    <a:pt x="82" y="1"/>
                  </a:cubicBezTo>
                  <a:cubicBezTo>
                    <a:pt x="85" y="0"/>
                    <a:pt x="89" y="7"/>
                    <a:pt x="9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31">
              <a:extLst>
                <a:ext uri="{FF2B5EF4-FFF2-40B4-BE49-F238E27FC236}">
                  <a16:creationId xmlns:a16="http://schemas.microsoft.com/office/drawing/2014/main" id="{E6C9CAF6-B720-41E0-8D22-09D44E7F5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4950" y="280988"/>
              <a:ext cx="36513" cy="31750"/>
            </a:xfrm>
            <a:custGeom>
              <a:avLst/>
              <a:gdLst>
                <a:gd name="T0" fmla="*/ 0 w 90"/>
                <a:gd name="T1" fmla="*/ 28 h 39"/>
                <a:gd name="T2" fmla="*/ 16 w 90"/>
                <a:gd name="T3" fmla="*/ 9 h 39"/>
                <a:gd name="T4" fmla="*/ 75 w 90"/>
                <a:gd name="T5" fmla="*/ 0 h 39"/>
                <a:gd name="T6" fmla="*/ 89 w 90"/>
                <a:gd name="T7" fmla="*/ 10 h 39"/>
                <a:gd name="T8" fmla="*/ 81 w 90"/>
                <a:gd name="T9" fmla="*/ 24 h 39"/>
                <a:gd name="T10" fmla="*/ 0 w 90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39">
                  <a:moveTo>
                    <a:pt x="0" y="28"/>
                  </a:moveTo>
                  <a:cubicBezTo>
                    <a:pt x="8" y="19"/>
                    <a:pt x="11" y="10"/>
                    <a:pt x="16" y="9"/>
                  </a:cubicBezTo>
                  <a:cubicBezTo>
                    <a:pt x="36" y="5"/>
                    <a:pt x="55" y="2"/>
                    <a:pt x="75" y="0"/>
                  </a:cubicBezTo>
                  <a:cubicBezTo>
                    <a:pt x="80" y="0"/>
                    <a:pt x="88" y="5"/>
                    <a:pt x="89" y="10"/>
                  </a:cubicBezTo>
                  <a:cubicBezTo>
                    <a:pt x="90" y="14"/>
                    <a:pt x="85" y="23"/>
                    <a:pt x="81" y="24"/>
                  </a:cubicBezTo>
                  <a:cubicBezTo>
                    <a:pt x="56" y="30"/>
                    <a:pt x="31" y="39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 132">
              <a:extLst>
                <a:ext uri="{FF2B5EF4-FFF2-40B4-BE49-F238E27FC236}">
                  <a16:creationId xmlns:a16="http://schemas.microsoft.com/office/drawing/2014/main" id="{D21DB0E7-AB19-4EAA-B7EE-E39AA0DA3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1450" y="292100"/>
              <a:ext cx="36513" cy="33338"/>
            </a:xfrm>
            <a:custGeom>
              <a:avLst/>
              <a:gdLst>
                <a:gd name="T0" fmla="*/ 90 w 90"/>
                <a:gd name="T1" fmla="*/ 26 h 41"/>
                <a:gd name="T2" fmla="*/ 9 w 90"/>
                <a:gd name="T3" fmla="*/ 41 h 41"/>
                <a:gd name="T4" fmla="*/ 1 w 90"/>
                <a:gd name="T5" fmla="*/ 29 h 41"/>
                <a:gd name="T6" fmla="*/ 6 w 90"/>
                <a:gd name="T7" fmla="*/ 20 h 41"/>
                <a:gd name="T8" fmla="*/ 85 w 90"/>
                <a:gd name="T9" fmla="*/ 14 h 41"/>
                <a:gd name="T10" fmla="*/ 90 w 90"/>
                <a:gd name="T11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41">
                  <a:moveTo>
                    <a:pt x="90" y="26"/>
                  </a:moveTo>
                  <a:cubicBezTo>
                    <a:pt x="65" y="40"/>
                    <a:pt x="37" y="41"/>
                    <a:pt x="9" y="41"/>
                  </a:cubicBezTo>
                  <a:cubicBezTo>
                    <a:pt x="6" y="41"/>
                    <a:pt x="2" y="34"/>
                    <a:pt x="1" y="29"/>
                  </a:cubicBezTo>
                  <a:cubicBezTo>
                    <a:pt x="0" y="27"/>
                    <a:pt x="3" y="20"/>
                    <a:pt x="6" y="20"/>
                  </a:cubicBezTo>
                  <a:cubicBezTo>
                    <a:pt x="32" y="15"/>
                    <a:pt x="57" y="0"/>
                    <a:pt x="85" y="14"/>
                  </a:cubicBezTo>
                  <a:cubicBezTo>
                    <a:pt x="87" y="15"/>
                    <a:pt x="87" y="19"/>
                    <a:pt x="9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33">
              <a:extLst>
                <a:ext uri="{FF2B5EF4-FFF2-40B4-BE49-F238E27FC236}">
                  <a16:creationId xmlns:a16="http://schemas.microsoft.com/office/drawing/2014/main" id="{7D72A775-BFCA-4238-B2BD-3E91D1A46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9688" y="334963"/>
              <a:ext cx="36513" cy="31750"/>
            </a:xfrm>
            <a:custGeom>
              <a:avLst/>
              <a:gdLst>
                <a:gd name="T0" fmla="*/ 0 w 87"/>
                <a:gd name="T1" fmla="*/ 17 h 37"/>
                <a:gd name="T2" fmla="*/ 76 w 87"/>
                <a:gd name="T3" fmla="*/ 2 h 37"/>
                <a:gd name="T4" fmla="*/ 86 w 87"/>
                <a:gd name="T5" fmla="*/ 11 h 37"/>
                <a:gd name="T6" fmla="*/ 83 w 87"/>
                <a:gd name="T7" fmla="*/ 21 h 37"/>
                <a:gd name="T8" fmla="*/ 4 w 87"/>
                <a:gd name="T9" fmla="*/ 29 h 37"/>
                <a:gd name="T10" fmla="*/ 0 w 87"/>
                <a:gd name="T1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37">
                  <a:moveTo>
                    <a:pt x="0" y="17"/>
                  </a:moveTo>
                  <a:cubicBezTo>
                    <a:pt x="24" y="0"/>
                    <a:pt x="50" y="3"/>
                    <a:pt x="76" y="2"/>
                  </a:cubicBezTo>
                  <a:cubicBezTo>
                    <a:pt x="79" y="2"/>
                    <a:pt x="84" y="7"/>
                    <a:pt x="86" y="11"/>
                  </a:cubicBezTo>
                  <a:cubicBezTo>
                    <a:pt x="87" y="13"/>
                    <a:pt x="85" y="19"/>
                    <a:pt x="83" y="21"/>
                  </a:cubicBezTo>
                  <a:cubicBezTo>
                    <a:pt x="72" y="31"/>
                    <a:pt x="18" y="37"/>
                    <a:pt x="4" y="29"/>
                  </a:cubicBezTo>
                  <a:cubicBezTo>
                    <a:pt x="2" y="27"/>
                    <a:pt x="2" y="2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34">
              <a:extLst>
                <a:ext uri="{FF2B5EF4-FFF2-40B4-BE49-F238E27FC236}">
                  <a16:creationId xmlns:a16="http://schemas.microsoft.com/office/drawing/2014/main" id="{A338310B-B811-4348-A3A3-6FB4A2C6F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0738" y="79375"/>
              <a:ext cx="34925" cy="36513"/>
            </a:xfrm>
            <a:custGeom>
              <a:avLst/>
              <a:gdLst>
                <a:gd name="T0" fmla="*/ 85 w 85"/>
                <a:gd name="T1" fmla="*/ 11 h 44"/>
                <a:gd name="T2" fmla="*/ 73 w 85"/>
                <a:gd name="T3" fmla="*/ 28 h 44"/>
                <a:gd name="T4" fmla="*/ 16 w 85"/>
                <a:gd name="T5" fmla="*/ 43 h 44"/>
                <a:gd name="T6" fmla="*/ 1 w 85"/>
                <a:gd name="T7" fmla="*/ 35 h 44"/>
                <a:gd name="T8" fmla="*/ 8 w 85"/>
                <a:gd name="T9" fmla="*/ 20 h 44"/>
                <a:gd name="T10" fmla="*/ 78 w 85"/>
                <a:gd name="T11" fmla="*/ 0 h 44"/>
                <a:gd name="T12" fmla="*/ 85 w 85"/>
                <a:gd name="T13" fmla="*/ 1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44">
                  <a:moveTo>
                    <a:pt x="85" y="11"/>
                  </a:moveTo>
                  <a:cubicBezTo>
                    <a:pt x="81" y="17"/>
                    <a:pt x="79" y="26"/>
                    <a:pt x="73" y="28"/>
                  </a:cubicBezTo>
                  <a:cubicBezTo>
                    <a:pt x="55" y="34"/>
                    <a:pt x="35" y="39"/>
                    <a:pt x="16" y="43"/>
                  </a:cubicBezTo>
                  <a:cubicBezTo>
                    <a:pt x="11" y="44"/>
                    <a:pt x="3" y="39"/>
                    <a:pt x="1" y="35"/>
                  </a:cubicBezTo>
                  <a:cubicBezTo>
                    <a:pt x="0" y="31"/>
                    <a:pt x="4" y="21"/>
                    <a:pt x="8" y="20"/>
                  </a:cubicBezTo>
                  <a:cubicBezTo>
                    <a:pt x="31" y="12"/>
                    <a:pt x="55" y="7"/>
                    <a:pt x="78" y="0"/>
                  </a:cubicBezTo>
                  <a:cubicBezTo>
                    <a:pt x="81" y="4"/>
                    <a:pt x="83" y="7"/>
                    <a:pt x="8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 135">
              <a:extLst>
                <a:ext uri="{FF2B5EF4-FFF2-40B4-BE49-F238E27FC236}">
                  <a16:creationId xmlns:a16="http://schemas.microsoft.com/office/drawing/2014/main" id="{3B099DDE-66F0-4F52-891B-815ECFF19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5650" y="111125"/>
              <a:ext cx="36513" cy="38100"/>
            </a:xfrm>
            <a:custGeom>
              <a:avLst/>
              <a:gdLst>
                <a:gd name="T0" fmla="*/ 86 w 86"/>
                <a:gd name="T1" fmla="*/ 14 h 47"/>
                <a:gd name="T2" fmla="*/ 0 w 86"/>
                <a:gd name="T3" fmla="*/ 29 h 47"/>
                <a:gd name="T4" fmla="*/ 86 w 86"/>
                <a:gd name="T5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47">
                  <a:moveTo>
                    <a:pt x="86" y="14"/>
                  </a:moveTo>
                  <a:cubicBezTo>
                    <a:pt x="64" y="40"/>
                    <a:pt x="23" y="47"/>
                    <a:pt x="0" y="29"/>
                  </a:cubicBezTo>
                  <a:cubicBezTo>
                    <a:pt x="24" y="6"/>
                    <a:pt x="60" y="0"/>
                    <a:pt x="8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36">
              <a:extLst>
                <a:ext uri="{FF2B5EF4-FFF2-40B4-BE49-F238E27FC236}">
                  <a16:creationId xmlns:a16="http://schemas.microsoft.com/office/drawing/2014/main" id="{1857310E-E6F4-43EA-8187-2D8B0F25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8838" y="523875"/>
              <a:ext cx="36513" cy="41275"/>
            </a:xfrm>
            <a:custGeom>
              <a:avLst/>
              <a:gdLst>
                <a:gd name="T0" fmla="*/ 0 w 92"/>
                <a:gd name="T1" fmla="*/ 35 h 51"/>
                <a:gd name="T2" fmla="*/ 74 w 92"/>
                <a:gd name="T3" fmla="*/ 1 h 51"/>
                <a:gd name="T4" fmla="*/ 90 w 92"/>
                <a:gd name="T5" fmla="*/ 8 h 51"/>
                <a:gd name="T6" fmla="*/ 87 w 92"/>
                <a:gd name="T7" fmla="*/ 22 h 51"/>
                <a:gd name="T8" fmla="*/ 19 w 92"/>
                <a:gd name="T9" fmla="*/ 50 h 51"/>
                <a:gd name="T10" fmla="*/ 0 w 92"/>
                <a:gd name="T11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51">
                  <a:moveTo>
                    <a:pt x="0" y="35"/>
                  </a:moveTo>
                  <a:cubicBezTo>
                    <a:pt x="30" y="21"/>
                    <a:pt x="52" y="10"/>
                    <a:pt x="74" y="1"/>
                  </a:cubicBezTo>
                  <a:cubicBezTo>
                    <a:pt x="78" y="0"/>
                    <a:pt x="86" y="4"/>
                    <a:pt x="90" y="8"/>
                  </a:cubicBezTo>
                  <a:cubicBezTo>
                    <a:pt x="92" y="10"/>
                    <a:pt x="90" y="20"/>
                    <a:pt x="87" y="22"/>
                  </a:cubicBezTo>
                  <a:cubicBezTo>
                    <a:pt x="65" y="32"/>
                    <a:pt x="42" y="41"/>
                    <a:pt x="19" y="50"/>
                  </a:cubicBezTo>
                  <a:cubicBezTo>
                    <a:pt x="17" y="51"/>
                    <a:pt x="12" y="44"/>
                    <a:pt x="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37">
              <a:extLst>
                <a:ext uri="{FF2B5EF4-FFF2-40B4-BE49-F238E27FC236}">
                  <a16:creationId xmlns:a16="http://schemas.microsoft.com/office/drawing/2014/main" id="{A2DB54FB-B9A2-443B-AF5E-76077A32C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3188" y="317500"/>
              <a:ext cx="39688" cy="25400"/>
            </a:xfrm>
            <a:custGeom>
              <a:avLst/>
              <a:gdLst>
                <a:gd name="T0" fmla="*/ 0 w 98"/>
                <a:gd name="T1" fmla="*/ 12 h 32"/>
                <a:gd name="T2" fmla="*/ 85 w 98"/>
                <a:gd name="T3" fmla="*/ 0 h 32"/>
                <a:gd name="T4" fmla="*/ 80 w 98"/>
                <a:gd name="T5" fmla="*/ 26 h 32"/>
                <a:gd name="T6" fmla="*/ 14 w 98"/>
                <a:gd name="T7" fmla="*/ 32 h 32"/>
                <a:gd name="T8" fmla="*/ 0 w 98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32">
                  <a:moveTo>
                    <a:pt x="0" y="12"/>
                  </a:moveTo>
                  <a:cubicBezTo>
                    <a:pt x="34" y="7"/>
                    <a:pt x="61" y="3"/>
                    <a:pt x="85" y="0"/>
                  </a:cubicBezTo>
                  <a:cubicBezTo>
                    <a:pt x="98" y="16"/>
                    <a:pt x="92" y="24"/>
                    <a:pt x="80" y="26"/>
                  </a:cubicBezTo>
                  <a:cubicBezTo>
                    <a:pt x="58" y="30"/>
                    <a:pt x="36" y="31"/>
                    <a:pt x="14" y="32"/>
                  </a:cubicBezTo>
                  <a:cubicBezTo>
                    <a:pt x="11" y="32"/>
                    <a:pt x="9" y="25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38">
              <a:extLst>
                <a:ext uri="{FF2B5EF4-FFF2-40B4-BE49-F238E27FC236}">
                  <a16:creationId xmlns:a16="http://schemas.microsoft.com/office/drawing/2014/main" id="{3CDA2BE7-DE1E-4BA8-87E2-C78809393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2150" y="139700"/>
              <a:ext cx="34925" cy="31750"/>
            </a:xfrm>
            <a:custGeom>
              <a:avLst/>
              <a:gdLst>
                <a:gd name="T0" fmla="*/ 87 w 87"/>
                <a:gd name="T1" fmla="*/ 9 h 38"/>
                <a:gd name="T2" fmla="*/ 75 w 87"/>
                <a:gd name="T3" fmla="*/ 26 h 38"/>
                <a:gd name="T4" fmla="*/ 17 w 87"/>
                <a:gd name="T5" fmla="*/ 37 h 38"/>
                <a:gd name="T6" fmla="*/ 0 w 87"/>
                <a:gd name="T7" fmla="*/ 26 h 38"/>
                <a:gd name="T8" fmla="*/ 12 w 87"/>
                <a:gd name="T9" fmla="*/ 12 h 38"/>
                <a:gd name="T10" fmla="*/ 80 w 87"/>
                <a:gd name="T11" fmla="*/ 0 h 38"/>
                <a:gd name="T12" fmla="*/ 87 w 87"/>
                <a:gd name="T13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38">
                  <a:moveTo>
                    <a:pt x="87" y="9"/>
                  </a:moveTo>
                  <a:cubicBezTo>
                    <a:pt x="83" y="15"/>
                    <a:pt x="80" y="25"/>
                    <a:pt x="75" y="26"/>
                  </a:cubicBezTo>
                  <a:cubicBezTo>
                    <a:pt x="56" y="31"/>
                    <a:pt x="37" y="35"/>
                    <a:pt x="17" y="37"/>
                  </a:cubicBezTo>
                  <a:cubicBezTo>
                    <a:pt x="12" y="38"/>
                    <a:pt x="6" y="30"/>
                    <a:pt x="0" y="26"/>
                  </a:cubicBezTo>
                  <a:cubicBezTo>
                    <a:pt x="4" y="21"/>
                    <a:pt x="7" y="13"/>
                    <a:pt x="12" y="12"/>
                  </a:cubicBezTo>
                  <a:cubicBezTo>
                    <a:pt x="34" y="7"/>
                    <a:pt x="57" y="4"/>
                    <a:pt x="80" y="0"/>
                  </a:cubicBezTo>
                  <a:cubicBezTo>
                    <a:pt x="82" y="3"/>
                    <a:pt x="84" y="6"/>
                    <a:pt x="8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39">
              <a:extLst>
                <a:ext uri="{FF2B5EF4-FFF2-40B4-BE49-F238E27FC236}">
                  <a16:creationId xmlns:a16="http://schemas.microsoft.com/office/drawing/2014/main" id="{8889037F-8255-4461-9C53-C83FD3A93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1800" y="220663"/>
              <a:ext cx="36513" cy="33338"/>
            </a:xfrm>
            <a:custGeom>
              <a:avLst/>
              <a:gdLst>
                <a:gd name="T0" fmla="*/ 88 w 88"/>
                <a:gd name="T1" fmla="*/ 16 h 42"/>
                <a:gd name="T2" fmla="*/ 77 w 88"/>
                <a:gd name="T3" fmla="*/ 31 h 42"/>
                <a:gd name="T4" fmla="*/ 15 w 88"/>
                <a:gd name="T5" fmla="*/ 42 h 42"/>
                <a:gd name="T6" fmla="*/ 1 w 88"/>
                <a:gd name="T7" fmla="*/ 32 h 42"/>
                <a:gd name="T8" fmla="*/ 6 w 88"/>
                <a:gd name="T9" fmla="*/ 19 h 42"/>
                <a:gd name="T10" fmla="*/ 88 w 88"/>
                <a:gd name="T11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42">
                  <a:moveTo>
                    <a:pt x="88" y="16"/>
                  </a:moveTo>
                  <a:cubicBezTo>
                    <a:pt x="83" y="22"/>
                    <a:pt x="81" y="31"/>
                    <a:pt x="77" y="31"/>
                  </a:cubicBezTo>
                  <a:cubicBezTo>
                    <a:pt x="56" y="36"/>
                    <a:pt x="36" y="40"/>
                    <a:pt x="15" y="42"/>
                  </a:cubicBezTo>
                  <a:cubicBezTo>
                    <a:pt x="11" y="42"/>
                    <a:pt x="4" y="36"/>
                    <a:pt x="1" y="32"/>
                  </a:cubicBezTo>
                  <a:cubicBezTo>
                    <a:pt x="0" y="29"/>
                    <a:pt x="4" y="19"/>
                    <a:pt x="6" y="19"/>
                  </a:cubicBezTo>
                  <a:cubicBezTo>
                    <a:pt x="32" y="14"/>
                    <a:pt x="58" y="0"/>
                    <a:pt x="8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40">
              <a:extLst>
                <a:ext uri="{FF2B5EF4-FFF2-40B4-BE49-F238E27FC236}">
                  <a16:creationId xmlns:a16="http://schemas.microsoft.com/office/drawing/2014/main" id="{72DF127F-68F6-4681-94BC-566794CA0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3925" y="479425"/>
              <a:ext cx="33338" cy="36513"/>
            </a:xfrm>
            <a:custGeom>
              <a:avLst/>
              <a:gdLst>
                <a:gd name="T0" fmla="*/ 0 w 81"/>
                <a:gd name="T1" fmla="*/ 44 h 44"/>
                <a:gd name="T2" fmla="*/ 81 w 81"/>
                <a:gd name="T3" fmla="*/ 9 h 44"/>
                <a:gd name="T4" fmla="*/ 0 w 81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44">
                  <a:moveTo>
                    <a:pt x="0" y="44"/>
                  </a:moveTo>
                  <a:cubicBezTo>
                    <a:pt x="5" y="15"/>
                    <a:pt x="43" y="0"/>
                    <a:pt x="81" y="9"/>
                  </a:cubicBezTo>
                  <a:cubicBezTo>
                    <a:pt x="72" y="31"/>
                    <a:pt x="52" y="40"/>
                    <a:pt x="0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CE9ECDD2-4DEB-4A65-BC20-2B6D430FE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150" y="588963"/>
              <a:ext cx="20638" cy="68263"/>
            </a:xfrm>
            <a:custGeom>
              <a:avLst/>
              <a:gdLst>
                <a:gd name="T0" fmla="*/ 40 w 53"/>
                <a:gd name="T1" fmla="*/ 0 h 84"/>
                <a:gd name="T2" fmla="*/ 47 w 53"/>
                <a:gd name="T3" fmla="*/ 4 h 84"/>
                <a:gd name="T4" fmla="*/ 51 w 53"/>
                <a:gd name="T5" fmla="*/ 20 h 84"/>
                <a:gd name="T6" fmla="*/ 16 w 53"/>
                <a:gd name="T7" fmla="*/ 76 h 84"/>
                <a:gd name="T8" fmla="*/ 2 w 53"/>
                <a:gd name="T9" fmla="*/ 60 h 84"/>
                <a:gd name="T10" fmla="*/ 40 w 53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84">
                  <a:moveTo>
                    <a:pt x="40" y="0"/>
                  </a:moveTo>
                  <a:cubicBezTo>
                    <a:pt x="45" y="2"/>
                    <a:pt x="47" y="3"/>
                    <a:pt x="47" y="4"/>
                  </a:cubicBezTo>
                  <a:cubicBezTo>
                    <a:pt x="49" y="9"/>
                    <a:pt x="53" y="17"/>
                    <a:pt x="51" y="20"/>
                  </a:cubicBezTo>
                  <a:cubicBezTo>
                    <a:pt x="41" y="40"/>
                    <a:pt x="31" y="61"/>
                    <a:pt x="16" y="76"/>
                  </a:cubicBezTo>
                  <a:cubicBezTo>
                    <a:pt x="8" y="84"/>
                    <a:pt x="0" y="70"/>
                    <a:pt x="2" y="60"/>
                  </a:cubicBezTo>
                  <a:cubicBezTo>
                    <a:pt x="6" y="36"/>
                    <a:pt x="18" y="15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 142">
              <a:extLst>
                <a:ext uri="{FF2B5EF4-FFF2-40B4-BE49-F238E27FC236}">
                  <a16:creationId xmlns:a16="http://schemas.microsoft.com/office/drawing/2014/main" id="{C66E6D6F-5DE3-46C9-AA47-F499DBE5E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2650" y="38100"/>
              <a:ext cx="34925" cy="39688"/>
            </a:xfrm>
            <a:custGeom>
              <a:avLst/>
              <a:gdLst>
                <a:gd name="T0" fmla="*/ 0 w 88"/>
                <a:gd name="T1" fmla="*/ 42 h 48"/>
                <a:gd name="T2" fmla="*/ 85 w 88"/>
                <a:gd name="T3" fmla="*/ 0 h 48"/>
                <a:gd name="T4" fmla="*/ 86 w 88"/>
                <a:gd name="T5" fmla="*/ 23 h 48"/>
                <a:gd name="T6" fmla="*/ 0 w 88"/>
                <a:gd name="T7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48">
                  <a:moveTo>
                    <a:pt x="0" y="42"/>
                  </a:moveTo>
                  <a:cubicBezTo>
                    <a:pt x="23" y="11"/>
                    <a:pt x="55" y="14"/>
                    <a:pt x="85" y="0"/>
                  </a:cubicBezTo>
                  <a:cubicBezTo>
                    <a:pt x="85" y="12"/>
                    <a:pt x="88" y="20"/>
                    <a:pt x="86" y="23"/>
                  </a:cubicBezTo>
                  <a:cubicBezTo>
                    <a:pt x="72" y="38"/>
                    <a:pt x="30" y="48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43">
              <a:extLst>
                <a:ext uri="{FF2B5EF4-FFF2-40B4-BE49-F238E27FC236}">
                  <a16:creationId xmlns:a16="http://schemas.microsoft.com/office/drawing/2014/main" id="{C772672F-AEEB-4FC2-B0E5-60FCA6651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5025" y="700088"/>
              <a:ext cx="15875" cy="30163"/>
            </a:xfrm>
            <a:custGeom>
              <a:avLst/>
              <a:gdLst>
                <a:gd name="T0" fmla="*/ 34 w 38"/>
                <a:gd name="T1" fmla="*/ 33 h 36"/>
                <a:gd name="T2" fmla="*/ 27 w 38"/>
                <a:gd name="T3" fmla="*/ 36 h 36"/>
                <a:gd name="T4" fmla="*/ 1 w 38"/>
                <a:gd name="T5" fmla="*/ 10 h 36"/>
                <a:gd name="T6" fmla="*/ 13 w 38"/>
                <a:gd name="T7" fmla="*/ 1 h 36"/>
                <a:gd name="T8" fmla="*/ 34 w 38"/>
                <a:gd name="T9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4" y="33"/>
                  </a:moveTo>
                  <a:cubicBezTo>
                    <a:pt x="29" y="35"/>
                    <a:pt x="28" y="36"/>
                    <a:pt x="27" y="36"/>
                  </a:cubicBezTo>
                  <a:cubicBezTo>
                    <a:pt x="11" y="34"/>
                    <a:pt x="0" y="27"/>
                    <a:pt x="1" y="10"/>
                  </a:cubicBezTo>
                  <a:cubicBezTo>
                    <a:pt x="2" y="7"/>
                    <a:pt x="10" y="0"/>
                    <a:pt x="13" y="1"/>
                  </a:cubicBezTo>
                  <a:cubicBezTo>
                    <a:pt x="27" y="6"/>
                    <a:pt x="38" y="14"/>
                    <a:pt x="3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B2A6F9E-F0E9-4622-ACDE-CB82326B5637}"/>
              </a:ext>
            </a:extLst>
          </p:cNvPr>
          <p:cNvGrpSpPr/>
          <p:nvPr/>
        </p:nvGrpSpPr>
        <p:grpSpPr>
          <a:xfrm>
            <a:off x="5677398" y="1967387"/>
            <a:ext cx="875236" cy="1353146"/>
            <a:chOff x="7478257" y="2193205"/>
            <a:chExt cx="452893" cy="700189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5A0418DE-2F1D-4FFD-B28F-98DC2FEF1A72}"/>
                </a:ext>
              </a:extLst>
            </p:cNvPr>
            <p:cNvSpPr/>
            <p:nvPr/>
          </p:nvSpPr>
          <p:spPr>
            <a:xfrm>
              <a:off x="7478257" y="2786413"/>
              <a:ext cx="452893" cy="106981"/>
            </a:xfrm>
            <a:prstGeom prst="ellipse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1" name="Freeform 17">
              <a:extLst>
                <a:ext uri="{FF2B5EF4-FFF2-40B4-BE49-F238E27FC236}">
                  <a16:creationId xmlns:a16="http://schemas.microsoft.com/office/drawing/2014/main" id="{E2FE26E6-6248-47C3-9AD0-8A58E5F104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8257" y="2193205"/>
              <a:ext cx="452893" cy="646699"/>
            </a:xfrm>
            <a:custGeom>
              <a:avLst/>
              <a:gdLst>
                <a:gd name="T0" fmla="*/ 214 w 221"/>
                <a:gd name="T1" fmla="*/ 77 h 315"/>
                <a:gd name="T2" fmla="*/ 164 w 221"/>
                <a:gd name="T3" fmla="*/ 14 h 315"/>
                <a:gd name="T4" fmla="*/ 110 w 221"/>
                <a:gd name="T5" fmla="*/ 0 h 315"/>
                <a:gd name="T6" fmla="*/ 110 w 221"/>
                <a:gd name="T7" fmla="*/ 0 h 315"/>
                <a:gd name="T8" fmla="*/ 56 w 221"/>
                <a:gd name="T9" fmla="*/ 14 h 315"/>
                <a:gd name="T10" fmla="*/ 6 w 221"/>
                <a:gd name="T11" fmla="*/ 77 h 315"/>
                <a:gd name="T12" fmla="*/ 5 w 221"/>
                <a:gd name="T13" fmla="*/ 132 h 315"/>
                <a:gd name="T14" fmla="*/ 40 w 221"/>
                <a:gd name="T15" fmla="*/ 208 h 315"/>
                <a:gd name="T16" fmla="*/ 94 w 221"/>
                <a:gd name="T17" fmla="*/ 292 h 315"/>
                <a:gd name="T18" fmla="*/ 110 w 221"/>
                <a:gd name="T19" fmla="*/ 315 h 315"/>
                <a:gd name="T20" fmla="*/ 110 w 221"/>
                <a:gd name="T21" fmla="*/ 315 h 315"/>
                <a:gd name="T22" fmla="*/ 126 w 221"/>
                <a:gd name="T23" fmla="*/ 292 h 315"/>
                <a:gd name="T24" fmla="*/ 180 w 221"/>
                <a:gd name="T25" fmla="*/ 208 h 315"/>
                <a:gd name="T26" fmla="*/ 215 w 221"/>
                <a:gd name="T27" fmla="*/ 132 h 315"/>
                <a:gd name="T28" fmla="*/ 214 w 221"/>
                <a:gd name="T29" fmla="*/ 77 h 315"/>
                <a:gd name="T30" fmla="*/ 110 w 221"/>
                <a:gd name="T31" fmla="*/ 174 h 315"/>
                <a:gd name="T32" fmla="*/ 110 w 221"/>
                <a:gd name="T33" fmla="*/ 174 h 315"/>
                <a:gd name="T34" fmla="*/ 110 w 221"/>
                <a:gd name="T35" fmla="*/ 174 h 315"/>
                <a:gd name="T36" fmla="*/ 44 w 221"/>
                <a:gd name="T37" fmla="*/ 108 h 315"/>
                <a:gd name="T38" fmla="*/ 110 w 221"/>
                <a:gd name="T39" fmla="*/ 42 h 315"/>
                <a:gd name="T40" fmla="*/ 110 w 221"/>
                <a:gd name="T41" fmla="*/ 42 h 315"/>
                <a:gd name="T42" fmla="*/ 110 w 221"/>
                <a:gd name="T43" fmla="*/ 42 h 315"/>
                <a:gd name="T44" fmla="*/ 176 w 221"/>
                <a:gd name="T45" fmla="*/ 108 h 315"/>
                <a:gd name="T46" fmla="*/ 110 w 221"/>
                <a:gd name="T47" fmla="*/ 17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15">
                  <a:moveTo>
                    <a:pt x="214" y="77"/>
                  </a:moveTo>
                  <a:cubicBezTo>
                    <a:pt x="206" y="50"/>
                    <a:pt x="189" y="29"/>
                    <a:pt x="164" y="14"/>
                  </a:cubicBezTo>
                  <a:cubicBezTo>
                    <a:pt x="147" y="4"/>
                    <a:pt x="129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1" y="0"/>
                    <a:pt x="73" y="4"/>
                    <a:pt x="56" y="14"/>
                  </a:cubicBezTo>
                  <a:cubicBezTo>
                    <a:pt x="31" y="29"/>
                    <a:pt x="15" y="50"/>
                    <a:pt x="6" y="77"/>
                  </a:cubicBezTo>
                  <a:cubicBezTo>
                    <a:pt x="1" y="95"/>
                    <a:pt x="0" y="114"/>
                    <a:pt x="5" y="132"/>
                  </a:cubicBezTo>
                  <a:cubicBezTo>
                    <a:pt x="13" y="159"/>
                    <a:pt x="26" y="184"/>
                    <a:pt x="40" y="208"/>
                  </a:cubicBezTo>
                  <a:cubicBezTo>
                    <a:pt x="58" y="237"/>
                    <a:pt x="76" y="264"/>
                    <a:pt x="94" y="292"/>
                  </a:cubicBezTo>
                  <a:cubicBezTo>
                    <a:pt x="99" y="300"/>
                    <a:pt x="104" y="307"/>
                    <a:pt x="110" y="315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6" y="307"/>
                    <a:pt x="121" y="300"/>
                    <a:pt x="126" y="292"/>
                  </a:cubicBezTo>
                  <a:cubicBezTo>
                    <a:pt x="144" y="264"/>
                    <a:pt x="163" y="237"/>
                    <a:pt x="180" y="208"/>
                  </a:cubicBezTo>
                  <a:cubicBezTo>
                    <a:pt x="194" y="184"/>
                    <a:pt x="207" y="159"/>
                    <a:pt x="215" y="132"/>
                  </a:cubicBezTo>
                  <a:cubicBezTo>
                    <a:pt x="221" y="114"/>
                    <a:pt x="220" y="95"/>
                    <a:pt x="214" y="77"/>
                  </a:cubicBezTo>
                  <a:close/>
                  <a:moveTo>
                    <a:pt x="110" y="174"/>
                  </a:moveTo>
                  <a:cubicBezTo>
                    <a:pt x="110" y="174"/>
                    <a:pt x="110" y="174"/>
                    <a:pt x="110" y="174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74" y="174"/>
                    <a:pt x="44" y="145"/>
                    <a:pt x="44" y="108"/>
                  </a:cubicBezTo>
                  <a:cubicBezTo>
                    <a:pt x="44" y="72"/>
                    <a:pt x="74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47" y="42"/>
                    <a:pt x="176" y="72"/>
                    <a:pt x="176" y="108"/>
                  </a:cubicBezTo>
                  <a:cubicBezTo>
                    <a:pt x="176" y="145"/>
                    <a:pt x="147" y="174"/>
                    <a:pt x="110" y="1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 dirty="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854ABA0-5487-4821-B2F2-349225F2294D}"/>
              </a:ext>
            </a:extLst>
          </p:cNvPr>
          <p:cNvGrpSpPr/>
          <p:nvPr/>
        </p:nvGrpSpPr>
        <p:grpSpPr>
          <a:xfrm>
            <a:off x="3716669" y="885995"/>
            <a:ext cx="775239" cy="1198548"/>
            <a:chOff x="7478257" y="2193205"/>
            <a:chExt cx="452893" cy="700189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4C5AABC9-36F0-408A-898D-9413B94E35B6}"/>
                </a:ext>
              </a:extLst>
            </p:cNvPr>
            <p:cNvSpPr/>
            <p:nvPr/>
          </p:nvSpPr>
          <p:spPr>
            <a:xfrm>
              <a:off x="7478257" y="2786413"/>
              <a:ext cx="452893" cy="106981"/>
            </a:xfrm>
            <a:prstGeom prst="ellipse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4" name="Freeform 17">
              <a:extLst>
                <a:ext uri="{FF2B5EF4-FFF2-40B4-BE49-F238E27FC236}">
                  <a16:creationId xmlns:a16="http://schemas.microsoft.com/office/drawing/2014/main" id="{7003277C-2D44-4FB9-8071-68E3F805B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8257" y="2193205"/>
              <a:ext cx="452893" cy="646699"/>
            </a:xfrm>
            <a:custGeom>
              <a:avLst/>
              <a:gdLst>
                <a:gd name="T0" fmla="*/ 214 w 221"/>
                <a:gd name="T1" fmla="*/ 77 h 315"/>
                <a:gd name="T2" fmla="*/ 164 w 221"/>
                <a:gd name="T3" fmla="*/ 14 h 315"/>
                <a:gd name="T4" fmla="*/ 110 w 221"/>
                <a:gd name="T5" fmla="*/ 0 h 315"/>
                <a:gd name="T6" fmla="*/ 110 w 221"/>
                <a:gd name="T7" fmla="*/ 0 h 315"/>
                <a:gd name="T8" fmla="*/ 56 w 221"/>
                <a:gd name="T9" fmla="*/ 14 h 315"/>
                <a:gd name="T10" fmla="*/ 6 w 221"/>
                <a:gd name="T11" fmla="*/ 77 h 315"/>
                <a:gd name="T12" fmla="*/ 5 w 221"/>
                <a:gd name="T13" fmla="*/ 132 h 315"/>
                <a:gd name="T14" fmla="*/ 40 w 221"/>
                <a:gd name="T15" fmla="*/ 208 h 315"/>
                <a:gd name="T16" fmla="*/ 94 w 221"/>
                <a:gd name="T17" fmla="*/ 292 h 315"/>
                <a:gd name="T18" fmla="*/ 110 w 221"/>
                <a:gd name="T19" fmla="*/ 315 h 315"/>
                <a:gd name="T20" fmla="*/ 110 w 221"/>
                <a:gd name="T21" fmla="*/ 315 h 315"/>
                <a:gd name="T22" fmla="*/ 126 w 221"/>
                <a:gd name="T23" fmla="*/ 292 h 315"/>
                <a:gd name="T24" fmla="*/ 180 w 221"/>
                <a:gd name="T25" fmla="*/ 208 h 315"/>
                <a:gd name="T26" fmla="*/ 215 w 221"/>
                <a:gd name="T27" fmla="*/ 132 h 315"/>
                <a:gd name="T28" fmla="*/ 214 w 221"/>
                <a:gd name="T29" fmla="*/ 77 h 315"/>
                <a:gd name="T30" fmla="*/ 110 w 221"/>
                <a:gd name="T31" fmla="*/ 174 h 315"/>
                <a:gd name="T32" fmla="*/ 110 w 221"/>
                <a:gd name="T33" fmla="*/ 174 h 315"/>
                <a:gd name="T34" fmla="*/ 110 w 221"/>
                <a:gd name="T35" fmla="*/ 174 h 315"/>
                <a:gd name="T36" fmla="*/ 44 w 221"/>
                <a:gd name="T37" fmla="*/ 108 h 315"/>
                <a:gd name="T38" fmla="*/ 110 w 221"/>
                <a:gd name="T39" fmla="*/ 42 h 315"/>
                <a:gd name="T40" fmla="*/ 110 w 221"/>
                <a:gd name="T41" fmla="*/ 42 h 315"/>
                <a:gd name="T42" fmla="*/ 110 w 221"/>
                <a:gd name="T43" fmla="*/ 42 h 315"/>
                <a:gd name="T44" fmla="*/ 176 w 221"/>
                <a:gd name="T45" fmla="*/ 108 h 315"/>
                <a:gd name="T46" fmla="*/ 110 w 221"/>
                <a:gd name="T47" fmla="*/ 17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15">
                  <a:moveTo>
                    <a:pt x="214" y="77"/>
                  </a:moveTo>
                  <a:cubicBezTo>
                    <a:pt x="206" y="50"/>
                    <a:pt x="189" y="29"/>
                    <a:pt x="164" y="14"/>
                  </a:cubicBezTo>
                  <a:cubicBezTo>
                    <a:pt x="147" y="4"/>
                    <a:pt x="129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1" y="0"/>
                    <a:pt x="73" y="4"/>
                    <a:pt x="56" y="14"/>
                  </a:cubicBezTo>
                  <a:cubicBezTo>
                    <a:pt x="31" y="29"/>
                    <a:pt x="15" y="50"/>
                    <a:pt x="6" y="77"/>
                  </a:cubicBezTo>
                  <a:cubicBezTo>
                    <a:pt x="1" y="95"/>
                    <a:pt x="0" y="114"/>
                    <a:pt x="5" y="132"/>
                  </a:cubicBezTo>
                  <a:cubicBezTo>
                    <a:pt x="13" y="159"/>
                    <a:pt x="26" y="184"/>
                    <a:pt x="40" y="208"/>
                  </a:cubicBezTo>
                  <a:cubicBezTo>
                    <a:pt x="58" y="237"/>
                    <a:pt x="76" y="264"/>
                    <a:pt x="94" y="292"/>
                  </a:cubicBezTo>
                  <a:cubicBezTo>
                    <a:pt x="99" y="300"/>
                    <a:pt x="104" y="307"/>
                    <a:pt x="110" y="315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6" y="307"/>
                    <a:pt x="121" y="300"/>
                    <a:pt x="126" y="292"/>
                  </a:cubicBezTo>
                  <a:cubicBezTo>
                    <a:pt x="144" y="264"/>
                    <a:pt x="163" y="237"/>
                    <a:pt x="180" y="208"/>
                  </a:cubicBezTo>
                  <a:cubicBezTo>
                    <a:pt x="194" y="184"/>
                    <a:pt x="207" y="159"/>
                    <a:pt x="215" y="132"/>
                  </a:cubicBezTo>
                  <a:cubicBezTo>
                    <a:pt x="221" y="114"/>
                    <a:pt x="220" y="95"/>
                    <a:pt x="214" y="77"/>
                  </a:cubicBezTo>
                  <a:close/>
                  <a:moveTo>
                    <a:pt x="110" y="174"/>
                  </a:moveTo>
                  <a:cubicBezTo>
                    <a:pt x="110" y="174"/>
                    <a:pt x="110" y="174"/>
                    <a:pt x="110" y="174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74" y="174"/>
                    <a:pt x="44" y="145"/>
                    <a:pt x="44" y="108"/>
                  </a:cubicBezTo>
                  <a:cubicBezTo>
                    <a:pt x="44" y="72"/>
                    <a:pt x="74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47" y="42"/>
                    <a:pt x="176" y="72"/>
                    <a:pt x="176" y="108"/>
                  </a:cubicBezTo>
                  <a:cubicBezTo>
                    <a:pt x="176" y="145"/>
                    <a:pt x="147" y="174"/>
                    <a:pt x="110" y="1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 dirty="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0B7FA44-8389-46FF-A2DC-574DD85B98DA}"/>
              </a:ext>
            </a:extLst>
          </p:cNvPr>
          <p:cNvGrpSpPr/>
          <p:nvPr/>
        </p:nvGrpSpPr>
        <p:grpSpPr>
          <a:xfrm>
            <a:off x="6627211" y="110469"/>
            <a:ext cx="660038" cy="1020443"/>
            <a:chOff x="7478257" y="2193205"/>
            <a:chExt cx="452893" cy="700189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5A559E3-C492-4D22-9072-FDAE059F2E68}"/>
                </a:ext>
              </a:extLst>
            </p:cNvPr>
            <p:cNvSpPr/>
            <p:nvPr/>
          </p:nvSpPr>
          <p:spPr>
            <a:xfrm>
              <a:off x="7478257" y="2786413"/>
              <a:ext cx="452893" cy="106981"/>
            </a:xfrm>
            <a:prstGeom prst="ellipse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7" name="Freeform 17">
              <a:extLst>
                <a:ext uri="{FF2B5EF4-FFF2-40B4-BE49-F238E27FC236}">
                  <a16:creationId xmlns:a16="http://schemas.microsoft.com/office/drawing/2014/main" id="{8FBB1C22-916D-4D88-9014-DFEC36C03C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8257" y="2193205"/>
              <a:ext cx="452893" cy="646699"/>
            </a:xfrm>
            <a:custGeom>
              <a:avLst/>
              <a:gdLst>
                <a:gd name="T0" fmla="*/ 214 w 221"/>
                <a:gd name="T1" fmla="*/ 77 h 315"/>
                <a:gd name="T2" fmla="*/ 164 w 221"/>
                <a:gd name="T3" fmla="*/ 14 h 315"/>
                <a:gd name="T4" fmla="*/ 110 w 221"/>
                <a:gd name="T5" fmla="*/ 0 h 315"/>
                <a:gd name="T6" fmla="*/ 110 w 221"/>
                <a:gd name="T7" fmla="*/ 0 h 315"/>
                <a:gd name="T8" fmla="*/ 56 w 221"/>
                <a:gd name="T9" fmla="*/ 14 h 315"/>
                <a:gd name="T10" fmla="*/ 6 w 221"/>
                <a:gd name="T11" fmla="*/ 77 h 315"/>
                <a:gd name="T12" fmla="*/ 5 w 221"/>
                <a:gd name="T13" fmla="*/ 132 h 315"/>
                <a:gd name="T14" fmla="*/ 40 w 221"/>
                <a:gd name="T15" fmla="*/ 208 h 315"/>
                <a:gd name="T16" fmla="*/ 94 w 221"/>
                <a:gd name="T17" fmla="*/ 292 h 315"/>
                <a:gd name="T18" fmla="*/ 110 w 221"/>
                <a:gd name="T19" fmla="*/ 315 h 315"/>
                <a:gd name="T20" fmla="*/ 110 w 221"/>
                <a:gd name="T21" fmla="*/ 315 h 315"/>
                <a:gd name="T22" fmla="*/ 126 w 221"/>
                <a:gd name="T23" fmla="*/ 292 h 315"/>
                <a:gd name="T24" fmla="*/ 180 w 221"/>
                <a:gd name="T25" fmla="*/ 208 h 315"/>
                <a:gd name="T26" fmla="*/ 215 w 221"/>
                <a:gd name="T27" fmla="*/ 132 h 315"/>
                <a:gd name="T28" fmla="*/ 214 w 221"/>
                <a:gd name="T29" fmla="*/ 77 h 315"/>
                <a:gd name="T30" fmla="*/ 110 w 221"/>
                <a:gd name="T31" fmla="*/ 174 h 315"/>
                <a:gd name="T32" fmla="*/ 110 w 221"/>
                <a:gd name="T33" fmla="*/ 174 h 315"/>
                <a:gd name="T34" fmla="*/ 110 w 221"/>
                <a:gd name="T35" fmla="*/ 174 h 315"/>
                <a:gd name="T36" fmla="*/ 44 w 221"/>
                <a:gd name="T37" fmla="*/ 108 h 315"/>
                <a:gd name="T38" fmla="*/ 110 w 221"/>
                <a:gd name="T39" fmla="*/ 42 h 315"/>
                <a:gd name="T40" fmla="*/ 110 w 221"/>
                <a:gd name="T41" fmla="*/ 42 h 315"/>
                <a:gd name="T42" fmla="*/ 110 w 221"/>
                <a:gd name="T43" fmla="*/ 42 h 315"/>
                <a:gd name="T44" fmla="*/ 176 w 221"/>
                <a:gd name="T45" fmla="*/ 108 h 315"/>
                <a:gd name="T46" fmla="*/ 110 w 221"/>
                <a:gd name="T47" fmla="*/ 17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15">
                  <a:moveTo>
                    <a:pt x="214" y="77"/>
                  </a:moveTo>
                  <a:cubicBezTo>
                    <a:pt x="206" y="50"/>
                    <a:pt x="189" y="29"/>
                    <a:pt x="164" y="14"/>
                  </a:cubicBezTo>
                  <a:cubicBezTo>
                    <a:pt x="147" y="4"/>
                    <a:pt x="129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1" y="0"/>
                    <a:pt x="73" y="4"/>
                    <a:pt x="56" y="14"/>
                  </a:cubicBezTo>
                  <a:cubicBezTo>
                    <a:pt x="31" y="29"/>
                    <a:pt x="15" y="50"/>
                    <a:pt x="6" y="77"/>
                  </a:cubicBezTo>
                  <a:cubicBezTo>
                    <a:pt x="1" y="95"/>
                    <a:pt x="0" y="114"/>
                    <a:pt x="5" y="132"/>
                  </a:cubicBezTo>
                  <a:cubicBezTo>
                    <a:pt x="13" y="159"/>
                    <a:pt x="26" y="184"/>
                    <a:pt x="40" y="208"/>
                  </a:cubicBezTo>
                  <a:cubicBezTo>
                    <a:pt x="58" y="237"/>
                    <a:pt x="76" y="264"/>
                    <a:pt x="94" y="292"/>
                  </a:cubicBezTo>
                  <a:cubicBezTo>
                    <a:pt x="99" y="300"/>
                    <a:pt x="104" y="307"/>
                    <a:pt x="110" y="315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6" y="307"/>
                    <a:pt x="121" y="300"/>
                    <a:pt x="126" y="292"/>
                  </a:cubicBezTo>
                  <a:cubicBezTo>
                    <a:pt x="144" y="264"/>
                    <a:pt x="163" y="237"/>
                    <a:pt x="180" y="208"/>
                  </a:cubicBezTo>
                  <a:cubicBezTo>
                    <a:pt x="194" y="184"/>
                    <a:pt x="207" y="159"/>
                    <a:pt x="215" y="132"/>
                  </a:cubicBezTo>
                  <a:cubicBezTo>
                    <a:pt x="221" y="114"/>
                    <a:pt x="220" y="95"/>
                    <a:pt x="214" y="77"/>
                  </a:cubicBezTo>
                  <a:close/>
                  <a:moveTo>
                    <a:pt x="110" y="174"/>
                  </a:moveTo>
                  <a:cubicBezTo>
                    <a:pt x="110" y="174"/>
                    <a:pt x="110" y="174"/>
                    <a:pt x="110" y="174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74" y="174"/>
                    <a:pt x="44" y="145"/>
                    <a:pt x="44" y="108"/>
                  </a:cubicBezTo>
                  <a:cubicBezTo>
                    <a:pt x="44" y="72"/>
                    <a:pt x="74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47" y="42"/>
                    <a:pt x="176" y="72"/>
                    <a:pt x="176" y="108"/>
                  </a:cubicBezTo>
                  <a:cubicBezTo>
                    <a:pt x="176" y="145"/>
                    <a:pt x="147" y="174"/>
                    <a:pt x="110" y="1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 dirty="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B67F2147-4484-40D5-B546-A8F47DFE51AF}"/>
              </a:ext>
            </a:extLst>
          </p:cNvPr>
          <p:cNvSpPr txBox="1"/>
          <p:nvPr/>
        </p:nvSpPr>
        <p:spPr>
          <a:xfrm>
            <a:off x="1609010" y="3096914"/>
            <a:ext cx="775239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US" sz="3750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01</a:t>
            </a:r>
            <a:endParaRPr lang="en-GB" sz="3750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4D2F6EE-113C-450F-8387-5A25F3043BEA}"/>
              </a:ext>
            </a:extLst>
          </p:cNvPr>
          <p:cNvSpPr txBox="1"/>
          <p:nvPr/>
        </p:nvSpPr>
        <p:spPr>
          <a:xfrm>
            <a:off x="5727395" y="2130610"/>
            <a:ext cx="775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US" sz="3000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02</a:t>
            </a:r>
            <a:endParaRPr lang="en-GB" sz="3000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A81A2BA-1F7F-4BD4-80CB-D4E689347B7E}"/>
              </a:ext>
            </a:extLst>
          </p:cNvPr>
          <p:cNvSpPr txBox="1"/>
          <p:nvPr/>
        </p:nvSpPr>
        <p:spPr>
          <a:xfrm>
            <a:off x="3706308" y="1013309"/>
            <a:ext cx="7752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US" sz="2625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03</a:t>
            </a:r>
            <a:endParaRPr lang="en-GB" sz="2625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887FBB0-9FCD-4095-A184-DBD7FB1DD22E}"/>
              </a:ext>
            </a:extLst>
          </p:cNvPr>
          <p:cNvSpPr txBox="1"/>
          <p:nvPr/>
        </p:nvSpPr>
        <p:spPr>
          <a:xfrm>
            <a:off x="6582859" y="219561"/>
            <a:ext cx="77523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US" sz="2250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04</a:t>
            </a:r>
            <a:endParaRPr lang="en-GB" sz="2250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F02C3D4-8338-4FF8-A1C8-C6390D4E80A8}"/>
              </a:ext>
            </a:extLst>
          </p:cNvPr>
          <p:cNvSpPr txBox="1"/>
          <p:nvPr/>
        </p:nvSpPr>
        <p:spPr>
          <a:xfrm>
            <a:off x="340491" y="2307510"/>
            <a:ext cx="14483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tr-TR" kern="1200" dirty="0" err="1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Introduction</a:t>
            </a:r>
            <a:r>
              <a:rPr lang="tr-TR" kern="1200" dirty="0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 </a:t>
            </a:r>
            <a:r>
              <a:rPr lang="tr-TR" kern="1200" dirty="0" err="1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to</a:t>
            </a:r>
            <a:r>
              <a:rPr lang="tr-TR" kern="1200" dirty="0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 </a:t>
            </a:r>
            <a:r>
              <a:rPr lang="tr-TR" kern="1200" dirty="0" err="1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Cloud</a:t>
            </a:r>
            <a:r>
              <a:rPr lang="tr-TR" kern="1200" dirty="0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 </a:t>
            </a:r>
            <a:r>
              <a:rPr lang="tr-TR" kern="1200" dirty="0" err="1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Systems</a:t>
            </a:r>
            <a:r>
              <a:rPr lang="tr-TR" dirty="0">
                <a:solidFill>
                  <a:srgbClr val="FFFFFF"/>
                </a:solidFill>
                <a:latin typeface="Whitney"/>
              </a:rPr>
              <a:t> :</a:t>
            </a:r>
            <a:endParaRPr lang="tr-TR" kern="1200" dirty="0">
              <a:solidFill>
                <a:srgbClr val="FFFFFF"/>
              </a:solidFill>
              <a:latin typeface="Whitney"/>
              <a:ea typeface="+mn-ea"/>
              <a:cs typeface="+mn-cs"/>
            </a:endParaRPr>
          </a:p>
          <a:p>
            <a:pPr defTabSz="685800">
              <a:buClrTx/>
              <a:defRPr/>
            </a:pPr>
            <a:r>
              <a:rPr lang="tr-TR" dirty="0" err="1">
                <a:solidFill>
                  <a:srgbClr val="FFFFFF"/>
                </a:solidFill>
                <a:latin typeface="Whitney"/>
              </a:rPr>
              <a:t>Why</a:t>
            </a:r>
            <a:r>
              <a:rPr lang="tr-TR" dirty="0">
                <a:solidFill>
                  <a:srgbClr val="FFFFFF"/>
                </a:solidFill>
                <a:latin typeface="Whitney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Whitney"/>
              </a:rPr>
              <a:t>we</a:t>
            </a:r>
            <a:r>
              <a:rPr lang="tr-TR" dirty="0">
                <a:solidFill>
                  <a:srgbClr val="FFFFFF"/>
                </a:solidFill>
                <a:latin typeface="Whitney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Whitney"/>
              </a:rPr>
              <a:t>even</a:t>
            </a:r>
            <a:r>
              <a:rPr lang="tr-TR" dirty="0">
                <a:solidFill>
                  <a:srgbClr val="FFFFFF"/>
                </a:solidFill>
                <a:latin typeface="Whitney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Whitney"/>
              </a:rPr>
              <a:t>need</a:t>
            </a:r>
            <a:r>
              <a:rPr lang="tr-TR" dirty="0">
                <a:solidFill>
                  <a:srgbClr val="FFFFFF"/>
                </a:solidFill>
                <a:latin typeface="Whitney"/>
              </a:rPr>
              <a:t> AMI </a:t>
            </a:r>
            <a:r>
              <a:rPr lang="tr-TR" dirty="0" err="1">
                <a:solidFill>
                  <a:srgbClr val="FFFFFF"/>
                </a:solidFill>
                <a:latin typeface="Whitney"/>
              </a:rPr>
              <a:t>manipulation</a:t>
            </a:r>
            <a:r>
              <a:rPr lang="tr-TR" dirty="0">
                <a:solidFill>
                  <a:srgbClr val="FFFFFF"/>
                </a:solidFill>
                <a:latin typeface="Whitney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Whitney"/>
              </a:rPr>
              <a:t>with</a:t>
            </a:r>
            <a:r>
              <a:rPr lang="tr-TR" dirty="0">
                <a:solidFill>
                  <a:srgbClr val="FFFFFF"/>
                </a:solidFill>
                <a:latin typeface="Whitney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Whitney"/>
              </a:rPr>
              <a:t>packer</a:t>
            </a:r>
            <a:r>
              <a:rPr lang="tr-TR" dirty="0">
                <a:solidFill>
                  <a:srgbClr val="FFFFFF"/>
                </a:solidFill>
                <a:latin typeface="Whitney"/>
              </a:rPr>
              <a:t> ?</a:t>
            </a:r>
            <a:endParaRPr lang="en-GB" kern="1200" dirty="0">
              <a:solidFill>
                <a:srgbClr val="FFFFFF"/>
              </a:solidFill>
              <a:latin typeface="Whitney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9054FD7B-D1AA-4AA9-9961-99A55CE36CA8}"/>
              </a:ext>
            </a:extLst>
          </p:cNvPr>
          <p:cNvSpPr txBox="1"/>
          <p:nvPr/>
        </p:nvSpPr>
        <p:spPr>
          <a:xfrm>
            <a:off x="2124840" y="1240710"/>
            <a:ext cx="1448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buClrTx/>
              <a:defRPr/>
            </a:pPr>
            <a:r>
              <a:rPr lang="tr-TR" kern="1200" dirty="0" err="1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Methodology</a:t>
            </a:r>
            <a:endParaRPr lang="en-GB" kern="1200" dirty="0">
              <a:solidFill>
                <a:srgbClr val="FFFFFF"/>
              </a:solidFill>
              <a:latin typeface="Whitney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3C1B6BF5-2395-48D1-8167-2E655E71AE64}"/>
              </a:ext>
            </a:extLst>
          </p:cNvPr>
          <p:cNvSpPr txBox="1"/>
          <p:nvPr/>
        </p:nvSpPr>
        <p:spPr>
          <a:xfrm>
            <a:off x="6963540" y="2859960"/>
            <a:ext cx="14483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tr-TR" kern="1200" dirty="0" err="1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Related</a:t>
            </a:r>
            <a:r>
              <a:rPr lang="tr-TR" kern="1200" dirty="0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 </a:t>
            </a:r>
            <a:r>
              <a:rPr lang="tr-TR" kern="1200" dirty="0" err="1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Work</a:t>
            </a:r>
            <a:r>
              <a:rPr lang="tr-TR" kern="1200" dirty="0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: How </a:t>
            </a:r>
            <a:r>
              <a:rPr lang="tr-TR" kern="1200" dirty="0" err="1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the</a:t>
            </a:r>
            <a:r>
              <a:rPr lang="tr-TR" kern="1200" dirty="0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 </a:t>
            </a:r>
            <a:r>
              <a:rPr lang="tr-TR" kern="1200" dirty="0" err="1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opponents</a:t>
            </a:r>
            <a:r>
              <a:rPr lang="tr-TR" kern="1200" dirty="0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 </a:t>
            </a:r>
            <a:r>
              <a:rPr lang="tr-TR" kern="1200" dirty="0" err="1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work</a:t>
            </a:r>
            <a:r>
              <a:rPr lang="tr-TR" kern="1200" dirty="0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 </a:t>
            </a:r>
            <a:r>
              <a:rPr lang="tr-TR" kern="1200" dirty="0" err="1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and</a:t>
            </a:r>
            <a:r>
              <a:rPr lang="tr-TR" kern="1200" dirty="0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 </a:t>
            </a:r>
            <a:r>
              <a:rPr lang="tr-TR" kern="1200" dirty="0" err="1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why</a:t>
            </a:r>
            <a:r>
              <a:rPr lang="tr-TR" kern="1200" dirty="0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 </a:t>
            </a:r>
            <a:r>
              <a:rPr lang="tr-TR" kern="1200" dirty="0" err="1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we</a:t>
            </a:r>
            <a:r>
              <a:rPr lang="tr-TR" kern="1200" dirty="0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 </a:t>
            </a:r>
            <a:r>
              <a:rPr lang="tr-TR" kern="1200" dirty="0" err="1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should</a:t>
            </a:r>
            <a:r>
              <a:rPr lang="tr-TR" kern="1200" dirty="0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 </a:t>
            </a:r>
            <a:r>
              <a:rPr lang="tr-TR" kern="1200" dirty="0" err="1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adapt</a:t>
            </a:r>
            <a:r>
              <a:rPr lang="tr-TR" kern="1200" dirty="0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 </a:t>
            </a:r>
            <a:r>
              <a:rPr lang="tr-TR" kern="1200" dirty="0" err="1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immutable</a:t>
            </a:r>
            <a:r>
              <a:rPr lang="tr-TR" kern="1200" dirty="0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 </a:t>
            </a:r>
            <a:r>
              <a:rPr lang="tr-TR" kern="1200" dirty="0" err="1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infrastructure</a:t>
            </a:r>
            <a:r>
              <a:rPr lang="tr-TR" kern="1200" dirty="0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 </a:t>
            </a:r>
            <a:r>
              <a:rPr lang="tr-TR" kern="1200" dirty="0" err="1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with</a:t>
            </a:r>
            <a:r>
              <a:rPr lang="tr-TR" kern="1200" dirty="0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 </a:t>
            </a:r>
            <a:r>
              <a:rPr lang="tr-TR" kern="1200" dirty="0" err="1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Packer</a:t>
            </a:r>
            <a:r>
              <a:rPr lang="tr-TR" kern="1200" dirty="0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?</a:t>
            </a:r>
            <a:endParaRPr lang="en-GB" kern="1200" dirty="0">
              <a:solidFill>
                <a:srgbClr val="FFFFFF"/>
              </a:solidFill>
              <a:latin typeface="Whitney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3BF5552-C7F7-49A5-894F-2B394E6519A3}"/>
              </a:ext>
            </a:extLst>
          </p:cNvPr>
          <p:cNvSpPr txBox="1"/>
          <p:nvPr/>
        </p:nvSpPr>
        <p:spPr>
          <a:xfrm>
            <a:off x="7535040" y="815260"/>
            <a:ext cx="1448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buClrTx/>
              <a:defRPr/>
            </a:pPr>
            <a:r>
              <a:rPr lang="tr-TR" kern="1200" dirty="0" err="1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Experimental</a:t>
            </a:r>
            <a:r>
              <a:rPr lang="tr-TR" kern="1200" dirty="0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 </a:t>
            </a:r>
            <a:r>
              <a:rPr lang="tr-TR" kern="1200" dirty="0" err="1">
                <a:solidFill>
                  <a:srgbClr val="FFFFFF"/>
                </a:solidFill>
                <a:latin typeface="Whitney"/>
                <a:ea typeface="+mn-ea"/>
                <a:cs typeface="+mn-cs"/>
              </a:rPr>
              <a:t>Studies</a:t>
            </a:r>
            <a:endParaRPr lang="en-GB" kern="1200" dirty="0">
              <a:solidFill>
                <a:srgbClr val="FFFFFF"/>
              </a:solidFill>
              <a:latin typeface="Whitney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0F1C02BF-ADCA-4784-82C1-18A60CAAAFAC}"/>
              </a:ext>
            </a:extLst>
          </p:cNvPr>
          <p:cNvSpPr/>
          <p:nvPr/>
        </p:nvSpPr>
        <p:spPr>
          <a:xfrm>
            <a:off x="411005" y="2188198"/>
            <a:ext cx="1316196" cy="641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830A12B6-2C82-4BF0-A17A-4930AA6602B9}"/>
              </a:ext>
            </a:extLst>
          </p:cNvPr>
          <p:cNvSpPr/>
          <p:nvPr/>
        </p:nvSpPr>
        <p:spPr>
          <a:xfrm>
            <a:off x="2195354" y="1134098"/>
            <a:ext cx="1316196" cy="641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B04BB237-9E0E-4CAD-9DCF-40C7C26E38F5}"/>
              </a:ext>
            </a:extLst>
          </p:cNvPr>
          <p:cNvSpPr/>
          <p:nvPr/>
        </p:nvSpPr>
        <p:spPr>
          <a:xfrm>
            <a:off x="7021355" y="2740648"/>
            <a:ext cx="1316196" cy="641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46CE52EB-9596-4C92-8DBD-E4BF8F7C3889}"/>
              </a:ext>
            </a:extLst>
          </p:cNvPr>
          <p:cNvSpPr/>
          <p:nvPr/>
        </p:nvSpPr>
        <p:spPr>
          <a:xfrm>
            <a:off x="7605555" y="727697"/>
            <a:ext cx="1316196" cy="641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A375A34-8E68-439D-BD8A-3CCC6169CFD2}"/>
              </a:ext>
            </a:extLst>
          </p:cNvPr>
          <p:cNvSpPr txBox="1"/>
          <p:nvPr/>
        </p:nvSpPr>
        <p:spPr>
          <a:xfrm>
            <a:off x="319880" y="4824409"/>
            <a:ext cx="85248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Automated</a:t>
            </a:r>
            <a:r>
              <a:rPr lang="tr-TR" sz="1350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en-US" sz="1350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Gen</a:t>
            </a:r>
            <a:r>
              <a:rPr lang="tr-TR" sz="1350" kern="1200" dirty="0" err="1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eration</a:t>
            </a:r>
            <a:r>
              <a:rPr lang="tr-TR" sz="1350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</a:t>
            </a:r>
            <a:r>
              <a:rPr lang="en-US" sz="1350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</a:t>
            </a:r>
            <a:r>
              <a:rPr lang="tr-TR" sz="1350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en-US" sz="1350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VMIs</a:t>
            </a:r>
            <a:r>
              <a:rPr lang="tr-TR" sz="1350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en-US" sz="1350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with</a:t>
            </a:r>
            <a:r>
              <a:rPr lang="tr-TR" sz="1350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tr-TR" sz="1350" kern="1200" dirty="0" err="1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Hashicorp</a:t>
            </a:r>
            <a:r>
              <a:rPr lang="tr-TR" sz="1350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tr-TR" sz="1350" kern="1200" dirty="0" err="1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Packer</a:t>
            </a:r>
            <a:endParaRPr lang="en-GB" sz="1350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90438A8-61CD-4C65-B1D2-DC8208675E84}"/>
              </a:ext>
            </a:extLst>
          </p:cNvPr>
          <p:cNvSpPr/>
          <p:nvPr/>
        </p:nvSpPr>
        <p:spPr>
          <a:xfrm>
            <a:off x="8626207" y="165253"/>
            <a:ext cx="346344" cy="35536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 defTabSz="685800">
              <a:buClrTx/>
              <a:defRPr/>
            </a:pPr>
            <a:r>
              <a:rPr lang="en-GB" sz="1350" kern="1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46473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5FE11FAF-EB62-465E-B82B-09660E43369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38" y="402998"/>
            <a:ext cx="8311924" cy="4337504"/>
          </a:xfrm>
          <a:prstGeom prst="rect">
            <a:avLst/>
          </a:prstGeom>
          <a:noFill/>
          <a:ln>
            <a:noFill/>
          </a:ln>
          <a:effectLst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2862356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B895283-314C-4FE1-8F69-293881B644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09" y="440077"/>
            <a:ext cx="7811181" cy="4263345"/>
          </a:xfrm>
          <a:prstGeom prst="rect">
            <a:avLst/>
          </a:prstGeom>
          <a:noFill/>
          <a:ln>
            <a:noFill/>
          </a:ln>
          <a:effectLst>
            <a:softEdge rad="228600"/>
          </a:effectLst>
        </p:spPr>
      </p:pic>
    </p:spTree>
    <p:extLst>
      <p:ext uri="{BB962C8B-B14F-4D97-AF65-F5344CB8AC3E}">
        <p14:creationId xmlns:p14="http://schemas.microsoft.com/office/powerpoint/2010/main" val="903407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ACF69C0-B6C9-43C2-A39F-74B8C40C93C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13" y="171903"/>
            <a:ext cx="8454573" cy="4690382"/>
          </a:xfrm>
          <a:prstGeom prst="rect">
            <a:avLst/>
          </a:prstGeom>
          <a:noFill/>
          <a:ln>
            <a:noFill/>
          </a:ln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3821668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607DAA92-62A5-461D-BDCB-FEC0CCD0C9E2}"/>
              </a:ext>
            </a:extLst>
          </p:cNvPr>
          <p:cNvSpPr txBox="1"/>
          <p:nvPr/>
        </p:nvSpPr>
        <p:spPr>
          <a:xfrm>
            <a:off x="2716500" y="2904100"/>
            <a:ext cx="37110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1" algn="ctr">
              <a:lnSpc>
                <a:spcPct val="90000"/>
              </a:lnSpc>
              <a:spcAft>
                <a:spcPts val="600"/>
              </a:spcAft>
              <a:buClr>
                <a:schemeClr val="accent5"/>
              </a:buClr>
              <a:buSzPts val="4800"/>
              <a:tabLst>
                <a:tab pos="502920" algn="l"/>
              </a:tabLst>
            </a:pPr>
            <a:endParaRPr lang="tr-TR" sz="900" b="0" i="0" u="none" strike="noStrike" cap="none" dirty="0">
              <a:solidFill>
                <a:schemeClr val="accent5"/>
              </a:solidFill>
              <a:effectLst/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C9B15E2-9C1C-4342-A876-55AE8E77A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000" y="1983700"/>
            <a:ext cx="5172000" cy="1314300"/>
          </a:xfrm>
        </p:spPr>
        <p:txBody>
          <a:bodyPr/>
          <a:lstStyle/>
          <a:p>
            <a:r>
              <a:rPr lang="tr-TR" sz="4000" b="0" i="0" u="none" strike="noStrike" cap="none" dirty="0">
                <a:solidFill>
                  <a:schemeClr val="accent5"/>
                </a:solidFill>
                <a:effectLst/>
                <a:latin typeface="Abel"/>
                <a:ea typeface="Abel"/>
                <a:cs typeface="Abel"/>
                <a:sym typeface="Abel"/>
              </a:rPr>
              <a:t>2.1. </a:t>
            </a:r>
            <a:r>
              <a:rPr lang="en-US" sz="4000" b="0" i="0" u="none" strike="noStrike" cap="none" dirty="0">
                <a:solidFill>
                  <a:schemeClr val="accent5"/>
                </a:solidFill>
                <a:effectLst/>
                <a:latin typeface="Abel"/>
                <a:ea typeface="Abel"/>
                <a:cs typeface="Abel"/>
                <a:sym typeface="Abel"/>
              </a:rPr>
              <a:t>Existing Systems</a:t>
            </a:r>
            <a:endParaRPr lang="tr-TR" sz="4000" b="0" i="0" u="none" strike="noStrike" cap="none" dirty="0">
              <a:solidFill>
                <a:schemeClr val="accent5"/>
              </a:solidFill>
              <a:effectLst/>
              <a:latin typeface="Abel"/>
              <a:ea typeface="Abel"/>
              <a:cs typeface="Abel"/>
              <a:sym typeface="Abel"/>
            </a:endParaRP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43595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7BD2B60F-1945-4211-8AD1-E49E901F17E4}"/>
              </a:ext>
            </a:extLst>
          </p:cNvPr>
          <p:cNvSpPr txBox="1"/>
          <p:nvPr/>
        </p:nvSpPr>
        <p:spPr>
          <a:xfrm>
            <a:off x="419386" y="1018555"/>
            <a:ext cx="60776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0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Ansible</a:t>
            </a:r>
            <a:r>
              <a:rPr lang="en-US" sz="4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tr-TR" sz="32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40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Chef, </a:t>
            </a:r>
            <a:endParaRPr lang="tr-TR" sz="4000" b="1" i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40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Puppet, </a:t>
            </a:r>
            <a:endParaRPr lang="tr-TR" sz="4000" b="1" i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8F3003A5-1226-4CB8-BAEF-BC7C59160362}"/>
              </a:ext>
            </a:extLst>
          </p:cNvPr>
          <p:cNvSpPr txBox="1"/>
          <p:nvPr/>
        </p:nvSpPr>
        <p:spPr>
          <a:xfrm>
            <a:off x="2832578" y="357510"/>
            <a:ext cx="2903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Mutable</a:t>
            </a:r>
            <a:r>
              <a:rPr lang="tr-TR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Tools</a:t>
            </a:r>
          </a:p>
        </p:txBody>
      </p:sp>
    </p:spTree>
    <p:extLst>
      <p:ext uri="{BB962C8B-B14F-4D97-AF65-F5344CB8AC3E}">
        <p14:creationId xmlns:p14="http://schemas.microsoft.com/office/powerpoint/2010/main" val="2251471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ow To Install and Test Ansible on Linux - Cộng Đồng Linux">
            <a:extLst>
              <a:ext uri="{FF2B5EF4-FFF2-40B4-BE49-F238E27FC236}">
                <a16:creationId xmlns:a16="http://schemas.microsoft.com/office/drawing/2014/main" id="{A66ADF4C-3247-4772-8AAF-B375245CF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61" y="188566"/>
            <a:ext cx="7593216" cy="4654599"/>
          </a:xfrm>
          <a:prstGeom prst="rect">
            <a:avLst/>
          </a:prstGeom>
          <a:noFill/>
          <a:effectLst>
            <a:softEdge rad="203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619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82E7A979-87B0-4BFC-95B7-F1345A37ECEF}"/>
              </a:ext>
            </a:extLst>
          </p:cNvPr>
          <p:cNvSpPr txBox="1"/>
          <p:nvPr/>
        </p:nvSpPr>
        <p:spPr>
          <a:xfrm>
            <a:off x="1075873" y="207040"/>
            <a:ext cx="560614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$ </a:t>
            </a: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sudo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apt-get upgrade</a:t>
            </a:r>
            <a:endParaRPr lang="tr-TR" sz="1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$ </a:t>
            </a: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sudo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apt-get update</a:t>
            </a:r>
            <a:b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$ </a:t>
            </a: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sudo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apt-get install software-properties-common </a:t>
            </a:r>
            <a:b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$ </a:t>
            </a: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sudo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apt-get check</a:t>
            </a:r>
            <a:endParaRPr lang="tr-TR" sz="1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$ </a:t>
            </a: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sudo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apt-add-repository --yes --update </a:t>
            </a: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ppa:ansible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/ansible </a:t>
            </a:r>
            <a:b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$ </a:t>
            </a: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sudo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apt-get install ansible</a:t>
            </a:r>
            <a:endParaRPr lang="tr-TR" dirty="0">
              <a:solidFill>
                <a:schemeClr val="bg1"/>
              </a:solidFill>
            </a:endParaRPr>
          </a:p>
        </p:txBody>
      </p:sp>
      <p:pic>
        <p:nvPicPr>
          <p:cNvPr id="11266" name="Picture 2" descr="How to install and configure Ansible on Red Hat Enterprise Linux | Red Hat  Developer">
            <a:extLst>
              <a:ext uri="{FF2B5EF4-FFF2-40B4-BE49-F238E27FC236}">
                <a16:creationId xmlns:a16="http://schemas.microsoft.com/office/drawing/2014/main" id="{012BE37B-002F-4062-839E-B65A051D2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17" y="1715407"/>
            <a:ext cx="6691540" cy="301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286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511E0DD5-F08C-4868-81C7-03DC80DD14A0}"/>
              </a:ext>
            </a:extLst>
          </p:cNvPr>
          <p:cNvSpPr txBox="1"/>
          <p:nvPr/>
        </p:nvSpPr>
        <p:spPr>
          <a:xfrm>
            <a:off x="683987" y="425571"/>
            <a:ext cx="699407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Each playbooks has plays and only have inventories and variables. </a:t>
            </a:r>
            <a:endParaRPr lang="tr-TR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Basic components of ansible : </a:t>
            </a:r>
            <a:endParaRPr lang="tr-TR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Modules</a:t>
            </a:r>
            <a:endParaRPr lang="tr-TR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 </a:t>
            </a:r>
            <a:endParaRPr lang="tr-TR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Module utilities</a:t>
            </a:r>
            <a:endParaRPr lang="tr-TR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 </a:t>
            </a:r>
            <a:endParaRPr lang="tr-TR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Plugins</a:t>
            </a:r>
            <a:endParaRPr lang="tr-TR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 </a:t>
            </a:r>
            <a:endParaRPr lang="tr-TR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Inventory</a:t>
            </a:r>
            <a:endParaRPr lang="tr-TR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 </a:t>
            </a:r>
            <a:endParaRPr lang="tr-TR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Playbooks</a:t>
            </a:r>
            <a:endParaRPr lang="tr-TR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 </a:t>
            </a:r>
            <a:endParaRPr lang="tr-TR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Ansible search path</a:t>
            </a:r>
            <a:endParaRPr lang="tr-TR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 </a:t>
            </a:r>
            <a:endParaRPr lang="tr-TR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Modules</a:t>
            </a:r>
            <a:endParaRPr lang="tr-TR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/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 </a:t>
            </a:r>
            <a:endParaRPr lang="tr-TR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7738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C2BF3BB-541B-40B3-A94A-AB7B7A4A2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2" y="140607"/>
            <a:ext cx="5314950" cy="36576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B1725396-B87F-4157-AB28-3D78565A6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82" y="3798207"/>
            <a:ext cx="53149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03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A3916FB7-A200-4E0F-B42B-C35F5226E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64337"/>
            <a:ext cx="6755266" cy="5014826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1964491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8053D29C-551A-4599-B908-0FBBEC4C2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C310FCF0-FB7E-493C-9B83-0002308A3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6" name="Picture 2" descr="packer workflow min">
            <a:extLst>
              <a:ext uri="{FF2B5EF4-FFF2-40B4-BE49-F238E27FC236}">
                <a16:creationId xmlns:a16="http://schemas.microsoft.com/office/drawing/2014/main" id="{796194FA-0604-4BDC-9643-E11CA98B2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89" y="63771"/>
            <a:ext cx="7783382" cy="5015958"/>
          </a:xfrm>
          <a:prstGeom prst="rect">
            <a:avLst/>
          </a:prstGeom>
          <a:noFill/>
          <a:effectLst>
            <a:softEdge rad="215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41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Technoon Tutorial - Chef installation">
            <a:extLst>
              <a:ext uri="{FF2B5EF4-FFF2-40B4-BE49-F238E27FC236}">
                <a16:creationId xmlns:a16="http://schemas.microsoft.com/office/drawing/2014/main" id="{AE60AAD5-6796-4138-9496-A75A2FE08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877" y="409788"/>
            <a:ext cx="5587093" cy="432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196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BC80F6A-BAFA-4599-B004-99B0E4477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7550"/>
            <a:ext cx="9144000" cy="2128399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436679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F24A810E-2D7B-48CD-87F4-C1F84C54F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30" y="0"/>
            <a:ext cx="4478740" cy="514350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961088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D107C207-ECFD-42AF-AE14-5C435CC7A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0125"/>
            <a:ext cx="9144000" cy="3141663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304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5 Must-Have Tools That Make Life In The Multi-Cloud Environment Not Insane  | by Cloudaware | Medium">
            <a:extLst>
              <a:ext uri="{FF2B5EF4-FFF2-40B4-BE49-F238E27FC236}">
                <a16:creationId xmlns:a16="http://schemas.microsoft.com/office/drawing/2014/main" id="{088F47CB-B5C5-42A9-B9E9-EFC97AEF5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45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7B6381D-40A6-4044-8B1B-127FB01F4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55" y="761206"/>
            <a:ext cx="8570287" cy="3621088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6253770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7AF061E-6080-4FB9-8A06-30CF0734B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836" y="507999"/>
            <a:ext cx="4392022" cy="4548415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3BF30CEA-EDC1-45AD-B7AD-2F48687EC785}"/>
              </a:ext>
            </a:extLst>
          </p:cNvPr>
          <p:cNvSpPr txBox="1"/>
          <p:nvPr/>
        </p:nvSpPr>
        <p:spPr>
          <a:xfrm>
            <a:off x="2398426" y="12135"/>
            <a:ext cx="3545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err="1">
                <a:solidFill>
                  <a:schemeClr val="bg1"/>
                </a:solidFill>
              </a:rPr>
              <a:t>Terraform</a:t>
            </a:r>
            <a:r>
              <a:rPr lang="tr-TR" sz="2800" dirty="0">
                <a:solidFill>
                  <a:schemeClr val="bg1"/>
                </a:solidFill>
              </a:rPr>
              <a:t> </a:t>
            </a:r>
            <a:r>
              <a:rPr lang="tr-TR" sz="2800" dirty="0" err="1">
                <a:solidFill>
                  <a:schemeClr val="bg1"/>
                </a:solidFill>
              </a:rPr>
              <a:t>Structures</a:t>
            </a:r>
            <a:endParaRPr lang="tr-T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216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349717B6-C20A-448C-86B4-05575089D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1109662"/>
            <a:ext cx="81438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22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24129D79-39F6-4413-BA56-8CA72FEA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26" y="67455"/>
            <a:ext cx="8775881" cy="500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821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7AF061E-6080-4FB9-8A06-30CF0734B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836" y="507999"/>
            <a:ext cx="4392022" cy="4548415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3BF30CEA-EDC1-45AD-B7AD-2F48687EC785}"/>
              </a:ext>
            </a:extLst>
          </p:cNvPr>
          <p:cNvSpPr txBox="1"/>
          <p:nvPr/>
        </p:nvSpPr>
        <p:spPr>
          <a:xfrm>
            <a:off x="2398426" y="12135"/>
            <a:ext cx="3545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err="1">
                <a:solidFill>
                  <a:schemeClr val="bg1"/>
                </a:solidFill>
              </a:rPr>
              <a:t>Terraform</a:t>
            </a:r>
            <a:r>
              <a:rPr lang="tr-TR" sz="2800" dirty="0">
                <a:solidFill>
                  <a:schemeClr val="bg1"/>
                </a:solidFill>
              </a:rPr>
              <a:t> </a:t>
            </a:r>
            <a:r>
              <a:rPr lang="tr-TR" sz="2800" dirty="0" err="1">
                <a:solidFill>
                  <a:schemeClr val="bg1"/>
                </a:solidFill>
              </a:rPr>
              <a:t>Structures</a:t>
            </a:r>
            <a:endParaRPr lang="tr-T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493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E2F1D213-D9A6-4F2C-833A-4AEEFF08CD12}"/>
              </a:ext>
            </a:extLst>
          </p:cNvPr>
          <p:cNvSpPr txBox="1"/>
          <p:nvPr/>
        </p:nvSpPr>
        <p:spPr>
          <a:xfrm>
            <a:off x="3460420" y="1781528"/>
            <a:ext cx="3653400" cy="18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rmAutofit fontScale="92500" lnSpcReduction="20000"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  <a:buClr>
                <a:schemeClr val="lt1"/>
              </a:buClr>
              <a:buSzPts val="5200"/>
            </a:pPr>
            <a:r>
              <a:rPr lang="tr-TR" sz="2100" b="0" i="0" u="none" strike="noStrike" cap="none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1. </a:t>
            </a:r>
            <a:r>
              <a:rPr lang="tr-TR" sz="2100" b="0" i="0" u="none" strike="noStrike" cap="none" dirty="0" err="1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Introduction</a:t>
            </a:r>
            <a:r>
              <a:rPr lang="tr-TR" sz="2100" b="0" i="0" u="none" strike="noStrike" cap="none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 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  <a:buClr>
                <a:schemeClr val="lt1"/>
              </a:buClr>
              <a:buSzPts val="5200"/>
            </a:pPr>
            <a:r>
              <a:rPr lang="tr-TR" sz="2100" b="0" i="0" u="none" strike="noStrike" cap="none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2. </a:t>
            </a:r>
            <a:r>
              <a:rPr lang="tr-TR" sz="2100" b="0" i="0" u="none" strike="noStrike" cap="none" dirty="0" err="1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Related</a:t>
            </a:r>
            <a:r>
              <a:rPr lang="tr-TR" sz="2100" b="0" i="0" u="none" strike="noStrike" cap="none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tr-TR" sz="2100" b="0" i="0" u="none" strike="noStrike" cap="none" dirty="0" err="1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Work</a:t>
            </a:r>
            <a:endParaRPr lang="tr-TR" sz="2100" b="0" i="0" u="none" strike="noStrike" cap="none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  <a:buClr>
                <a:schemeClr val="lt1"/>
              </a:buClr>
              <a:buSzPts val="5200"/>
            </a:pPr>
            <a:r>
              <a:rPr lang="tr-TR" sz="2100" b="0" i="0" u="none" strike="noStrike" cap="none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3. </a:t>
            </a:r>
            <a:r>
              <a:rPr lang="tr-TR" sz="2100" b="0" i="0" u="none" strike="noStrike" cap="none" dirty="0" err="1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Methodology</a:t>
            </a:r>
            <a:r>
              <a:rPr lang="tr-TR" sz="2100" b="0" i="0" u="none" strike="noStrike" cap="none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 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  <a:buClr>
                <a:schemeClr val="lt1"/>
              </a:buClr>
              <a:buSzPts val="5200"/>
            </a:pPr>
            <a:r>
              <a:rPr lang="tr-TR" sz="2100" b="0" i="0" u="none" strike="noStrike" cap="none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4. </a:t>
            </a:r>
            <a:r>
              <a:rPr lang="tr-TR" sz="2100" b="0" i="0" u="none" strike="noStrike" cap="none" dirty="0" err="1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Experimental</a:t>
            </a:r>
            <a:r>
              <a:rPr lang="tr-TR" sz="2100" b="0" i="0" u="none" strike="noStrike" cap="none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tr-TR" sz="2100" b="0" i="0" u="none" strike="noStrike" cap="none" dirty="0" err="1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studies</a:t>
            </a:r>
            <a:r>
              <a:rPr lang="tr-TR" sz="2100" b="0" i="0" u="none" strike="noStrike" cap="none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 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  <a:buClr>
                <a:schemeClr val="lt1"/>
              </a:buClr>
              <a:buSzPts val="5200"/>
            </a:pPr>
            <a:r>
              <a:rPr lang="tr-TR" sz="2100" b="0" i="0" u="none" strike="noStrike" cap="none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5. </a:t>
            </a:r>
            <a:r>
              <a:rPr lang="tr-TR" sz="2100" b="0" i="0" u="none" strike="noStrike" cap="none" dirty="0" err="1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Discussions</a:t>
            </a:r>
            <a:r>
              <a:rPr lang="tr-TR" sz="2100" b="0" i="0" u="none" strike="noStrike" cap="none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 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  <a:buClr>
                <a:schemeClr val="lt1"/>
              </a:buClr>
              <a:buSzPts val="5200"/>
            </a:pPr>
            <a:r>
              <a:rPr lang="tr-TR" sz="2100" b="0" i="0" u="none" strike="noStrike" cap="none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6. </a:t>
            </a:r>
            <a:r>
              <a:rPr lang="tr-TR" sz="2100" b="0" i="0" u="none" strike="noStrike" cap="none" dirty="0" err="1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Conclusions</a:t>
            </a:r>
            <a:r>
              <a:rPr lang="tr-TR" sz="2100" b="0" i="0" u="none" strike="noStrike" cap="none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 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  <a:buClr>
                <a:schemeClr val="lt1"/>
              </a:buClr>
              <a:buSzPts val="5200"/>
            </a:pPr>
            <a:endParaRPr lang="tr-TR" sz="2100" b="0" i="0" u="none" strike="noStrike" cap="none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450575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C54158E0-ED72-42EF-B7F9-0D8C1C6C0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000" y="2149435"/>
            <a:ext cx="5172000" cy="1314300"/>
          </a:xfrm>
        </p:spPr>
        <p:txBody>
          <a:bodyPr/>
          <a:lstStyle/>
          <a:p>
            <a:r>
              <a:rPr lang="tr-TR" sz="5400" b="0" i="0" u="none" strike="noStrike" cap="none" dirty="0">
                <a:solidFill>
                  <a:schemeClr val="accent5"/>
                </a:solidFill>
                <a:latin typeface="+mn-lt"/>
                <a:ea typeface="Abel"/>
                <a:cs typeface="Abel"/>
                <a:sym typeface="Abel"/>
              </a:rPr>
              <a:t>3.Methodology</a:t>
            </a:r>
          </a:p>
          <a:p>
            <a:endParaRPr lang="en-US" sz="5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169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CI/CD with Jenkins pipeline &amp;amp; Nodejs into K8S (Part-1) | by Sampathch |  Medium">
            <a:extLst>
              <a:ext uri="{FF2B5EF4-FFF2-40B4-BE49-F238E27FC236}">
                <a16:creationId xmlns:a16="http://schemas.microsoft.com/office/drawing/2014/main" id="{60220F2C-717F-44DF-A5F8-BE0E77E17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8138"/>
            <a:ext cx="9144000" cy="4467225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552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150ADF8D-A821-4113-9623-722DBDDC2CC0}"/>
              </a:ext>
            </a:extLst>
          </p:cNvPr>
          <p:cNvSpPr txBox="1"/>
          <p:nvPr/>
        </p:nvSpPr>
        <p:spPr>
          <a:xfrm>
            <a:off x="428171" y="478971"/>
            <a:ext cx="750388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Steps</a:t>
            </a:r>
            <a:r>
              <a:rPr lang="tr-TR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of </a:t>
            </a:r>
            <a:r>
              <a:rPr lang="tr-TR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</a:t>
            </a:r>
            <a:r>
              <a:rPr lang="tr-TR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tr-TR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implementations</a:t>
            </a:r>
            <a:r>
              <a:rPr lang="tr-TR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on AWS;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tr-TR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Set </a:t>
            </a:r>
            <a:r>
              <a:rPr lang="tr-TR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up</a:t>
            </a:r>
            <a:r>
              <a:rPr lang="tr-TR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tr-TR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your</a:t>
            </a:r>
            <a:r>
              <a:rPr lang="tr-TR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tr-TR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environment</a:t>
            </a:r>
            <a:endParaRPr lang="tr-TR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tr-TR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Getting</a:t>
            </a:r>
            <a:r>
              <a:rPr lang="tr-TR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tr-TR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security</a:t>
            </a:r>
            <a:r>
              <a:rPr lang="tr-TR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tr-TR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Details</a:t>
            </a:r>
            <a:endParaRPr lang="tr-TR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tr-TR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Choosing</a:t>
            </a:r>
            <a:r>
              <a:rPr lang="tr-TR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tr-TR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platforms</a:t>
            </a:r>
            <a:r>
              <a:rPr lang="tr-TR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tr-TR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and</a:t>
            </a:r>
            <a:r>
              <a:rPr lang="tr-TR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tr-TR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getting</a:t>
            </a:r>
            <a:r>
              <a:rPr lang="tr-TR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tr-TR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Pair</a:t>
            </a:r>
            <a:r>
              <a:rPr lang="tr-TR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tr-TR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keys</a:t>
            </a:r>
            <a:r>
              <a:rPr lang="tr-TR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as PEM file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tr-TR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Configuring</a:t>
            </a:r>
            <a:r>
              <a:rPr lang="tr-TR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IAM </a:t>
            </a:r>
            <a:r>
              <a:rPr lang="tr-TR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credentials</a:t>
            </a:r>
            <a:endParaRPr lang="tr-TR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tr-TR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Running</a:t>
            </a:r>
            <a:r>
              <a:rPr lang="tr-TR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 </a:t>
            </a:r>
            <a:r>
              <a:rPr lang="tr-TR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Packer</a:t>
            </a:r>
            <a:r>
              <a:rPr lang="tr-TR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tr-TR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automation</a:t>
            </a:r>
            <a:r>
              <a:rPr lang="tr-TR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tr-TR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workflow</a:t>
            </a:r>
            <a:endParaRPr lang="tr-TR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tr-T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355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Migrating VMWare Virtual Machine to Amazon EC2 using AWS Connector for  vCenter - SaaS &amp;amp; Cloud">
            <a:extLst>
              <a:ext uri="{FF2B5EF4-FFF2-40B4-BE49-F238E27FC236}">
                <a16:creationId xmlns:a16="http://schemas.microsoft.com/office/drawing/2014/main" id="{B86A9D69-7033-46F4-BB44-B1CE10D86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757238"/>
            <a:ext cx="59340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426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2CDB0D0-307F-460A-86A0-431BD23A63D9}"/>
              </a:ext>
            </a:extLst>
          </p:cNvPr>
          <p:cNvSpPr txBox="1"/>
          <p:nvPr/>
        </p:nvSpPr>
        <p:spPr>
          <a:xfrm>
            <a:off x="464457" y="370114"/>
            <a:ext cx="7881257" cy="4579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876F503-7E5E-4434-A9BE-F1B5E77238D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9" y="138293"/>
            <a:ext cx="8698592" cy="48763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7390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2CDB0D0-307F-460A-86A0-431BD23A63D9}"/>
              </a:ext>
            </a:extLst>
          </p:cNvPr>
          <p:cNvSpPr txBox="1"/>
          <p:nvPr/>
        </p:nvSpPr>
        <p:spPr>
          <a:xfrm>
            <a:off x="464457" y="370114"/>
            <a:ext cx="7881257" cy="4579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C1EF8B9-8BFA-43EA-AEC4-9CB5B1E360A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41" y="194129"/>
            <a:ext cx="8548416" cy="47552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5116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2CDB0D0-307F-460A-86A0-431BD23A63D9}"/>
              </a:ext>
            </a:extLst>
          </p:cNvPr>
          <p:cNvSpPr txBox="1"/>
          <p:nvPr/>
        </p:nvSpPr>
        <p:spPr>
          <a:xfrm>
            <a:off x="464457" y="370114"/>
            <a:ext cx="7881257" cy="4579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C1C3019-8231-497C-AB2A-C13E32AD839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5" y="422729"/>
            <a:ext cx="8744268" cy="36848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63351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2CDB0D0-307F-460A-86A0-431BD23A63D9}"/>
              </a:ext>
            </a:extLst>
          </p:cNvPr>
          <p:cNvSpPr txBox="1"/>
          <p:nvPr/>
        </p:nvSpPr>
        <p:spPr>
          <a:xfrm>
            <a:off x="464457" y="370114"/>
            <a:ext cx="7881257" cy="4579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82C0EAB-B30D-48C2-A5F8-8BF7B360521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93" y="194129"/>
            <a:ext cx="8773614" cy="4579256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82512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2CDB0D0-307F-460A-86A0-431BD23A63D9}"/>
              </a:ext>
            </a:extLst>
          </p:cNvPr>
          <p:cNvSpPr txBox="1"/>
          <p:nvPr/>
        </p:nvSpPr>
        <p:spPr>
          <a:xfrm>
            <a:off x="464457" y="370114"/>
            <a:ext cx="7881257" cy="4579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77A1C48-F283-4D26-9FD6-97335FAFE46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91" y="122237"/>
            <a:ext cx="8778965" cy="4740049"/>
          </a:xfrm>
          <a:prstGeom prst="rect">
            <a:avLst/>
          </a:prstGeom>
          <a:noFill/>
          <a:ln>
            <a:noFill/>
          </a:ln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16743394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2CDB0D0-307F-460A-86A0-431BD23A63D9}"/>
              </a:ext>
            </a:extLst>
          </p:cNvPr>
          <p:cNvSpPr txBox="1"/>
          <p:nvPr/>
        </p:nvSpPr>
        <p:spPr>
          <a:xfrm>
            <a:off x="464457" y="370114"/>
            <a:ext cx="7881257" cy="4579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938DA15-ACE7-45BE-A3D7-77FD086A86A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5" y="194129"/>
            <a:ext cx="8723085" cy="4755242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557675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AWS Management Console Improvements – Tablet and Mobile Support | AWS News  Blog">
            <a:extLst>
              <a:ext uri="{FF2B5EF4-FFF2-40B4-BE49-F238E27FC236}">
                <a16:creationId xmlns:a16="http://schemas.microsoft.com/office/drawing/2014/main" id="{39707D2C-BC05-48C5-980F-8F78D30FD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49" y="110446"/>
            <a:ext cx="8336119" cy="512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1228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2CDB0D0-307F-460A-86A0-431BD23A63D9}"/>
              </a:ext>
            </a:extLst>
          </p:cNvPr>
          <p:cNvSpPr txBox="1"/>
          <p:nvPr/>
        </p:nvSpPr>
        <p:spPr>
          <a:xfrm>
            <a:off x="464457" y="370114"/>
            <a:ext cx="7881257" cy="4579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44D49DB-1628-4863-94CE-ED2A6DEC12C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" y="748279"/>
            <a:ext cx="8713788" cy="3646941"/>
          </a:xfrm>
          <a:prstGeom prst="rect">
            <a:avLst/>
          </a:prstGeom>
          <a:noFill/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41846856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2CDB0D0-307F-460A-86A0-431BD23A63D9}"/>
              </a:ext>
            </a:extLst>
          </p:cNvPr>
          <p:cNvSpPr txBox="1"/>
          <p:nvPr/>
        </p:nvSpPr>
        <p:spPr>
          <a:xfrm>
            <a:off x="464457" y="370114"/>
            <a:ext cx="7881257" cy="4579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34935D9-3812-49A6-B2F4-0ED9D0423D8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0" y="551995"/>
            <a:ext cx="8326439" cy="36571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4498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2CDB0D0-307F-460A-86A0-431BD23A63D9}"/>
              </a:ext>
            </a:extLst>
          </p:cNvPr>
          <p:cNvSpPr txBox="1"/>
          <p:nvPr/>
        </p:nvSpPr>
        <p:spPr>
          <a:xfrm>
            <a:off x="464457" y="370114"/>
            <a:ext cx="7881257" cy="4579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D159242-8901-4A9E-9955-19C19AD818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52" y="893989"/>
            <a:ext cx="8506096" cy="2945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41559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2CDB0D0-307F-460A-86A0-431BD23A63D9}"/>
              </a:ext>
            </a:extLst>
          </p:cNvPr>
          <p:cNvSpPr txBox="1"/>
          <p:nvPr/>
        </p:nvSpPr>
        <p:spPr>
          <a:xfrm>
            <a:off x="464457" y="370114"/>
            <a:ext cx="7881257" cy="4579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87994B7-9F16-4005-B718-4823D4CCF3A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815067"/>
            <a:ext cx="8530046" cy="2915104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1838173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2CDB0D0-307F-460A-86A0-431BD23A63D9}"/>
              </a:ext>
            </a:extLst>
          </p:cNvPr>
          <p:cNvSpPr txBox="1"/>
          <p:nvPr/>
        </p:nvSpPr>
        <p:spPr>
          <a:xfrm>
            <a:off x="464457" y="370114"/>
            <a:ext cx="7881257" cy="4579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CDD8375-2051-4727-BEC8-68C7D2BF0E1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36" y="285750"/>
            <a:ext cx="8344807" cy="42717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26240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2CDB0D0-307F-460A-86A0-431BD23A63D9}"/>
              </a:ext>
            </a:extLst>
          </p:cNvPr>
          <p:cNvSpPr txBox="1"/>
          <p:nvPr/>
        </p:nvSpPr>
        <p:spPr>
          <a:xfrm>
            <a:off x="464457" y="370114"/>
            <a:ext cx="7881257" cy="4579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C0875B5-91C0-4CBE-A54B-B3A62C2BB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38" y="907369"/>
            <a:ext cx="8523324" cy="332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552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2CDB0D0-307F-460A-86A0-431BD23A63D9}"/>
              </a:ext>
            </a:extLst>
          </p:cNvPr>
          <p:cNvSpPr txBox="1"/>
          <p:nvPr/>
        </p:nvSpPr>
        <p:spPr>
          <a:xfrm>
            <a:off x="464457" y="370114"/>
            <a:ext cx="7881257" cy="4579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0C7ECF3-1F77-4D8F-AB95-75966020DA1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65" y="370114"/>
            <a:ext cx="6602639" cy="4160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7168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2CDB0D0-307F-460A-86A0-431BD23A63D9}"/>
              </a:ext>
            </a:extLst>
          </p:cNvPr>
          <p:cNvSpPr txBox="1"/>
          <p:nvPr/>
        </p:nvSpPr>
        <p:spPr>
          <a:xfrm>
            <a:off x="464457" y="370114"/>
            <a:ext cx="7881257" cy="4579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7DFB66E-F02E-4DA8-9134-DF5F156480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43" y="528410"/>
            <a:ext cx="8498114" cy="38041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52877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2CDB0D0-307F-460A-86A0-431BD23A63D9}"/>
              </a:ext>
            </a:extLst>
          </p:cNvPr>
          <p:cNvSpPr txBox="1"/>
          <p:nvPr/>
        </p:nvSpPr>
        <p:spPr>
          <a:xfrm>
            <a:off x="464457" y="370114"/>
            <a:ext cx="7881257" cy="4579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BC71C00-BF5F-4809-A2E6-26307C7717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59" y="1172255"/>
            <a:ext cx="8419284" cy="2449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20751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2CDB0D0-307F-460A-86A0-431BD23A63D9}"/>
              </a:ext>
            </a:extLst>
          </p:cNvPr>
          <p:cNvSpPr txBox="1"/>
          <p:nvPr/>
        </p:nvSpPr>
        <p:spPr>
          <a:xfrm>
            <a:off x="464457" y="370114"/>
            <a:ext cx="7881257" cy="4579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262FA37-F696-4203-A0B4-3035B873E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50080"/>
            <a:ext cx="89916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76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34EEBA78-2CD7-4815-A9E3-97EA35CBBC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97FEB551-F850-4F15-BA58-84E499DC9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050" name="Picture 2" descr="Packer">
            <a:extLst>
              <a:ext uri="{FF2B5EF4-FFF2-40B4-BE49-F238E27FC236}">
                <a16:creationId xmlns:a16="http://schemas.microsoft.com/office/drawing/2014/main" id="{C81A5CAE-AC7C-41EC-9971-EF04B04DB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0" y="78512"/>
            <a:ext cx="8861759" cy="498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0732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6C1C860F-491C-4F0E-9E9D-A701E99C3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525" y="0"/>
            <a:ext cx="57689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127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2CDB0D0-307F-460A-86A0-431BD23A63D9}"/>
              </a:ext>
            </a:extLst>
          </p:cNvPr>
          <p:cNvSpPr txBox="1"/>
          <p:nvPr/>
        </p:nvSpPr>
        <p:spPr>
          <a:xfrm>
            <a:off x="464457" y="370114"/>
            <a:ext cx="7881257" cy="4579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90A784A-4D1E-40BC-AF92-DF96C673F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57" y="370114"/>
            <a:ext cx="6677025" cy="26289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3985B7B-BE53-438C-AA0E-8F696163B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257" y="3073399"/>
            <a:ext cx="51339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129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2CDB0D0-307F-460A-86A0-431BD23A63D9}"/>
              </a:ext>
            </a:extLst>
          </p:cNvPr>
          <p:cNvSpPr txBox="1"/>
          <p:nvPr/>
        </p:nvSpPr>
        <p:spPr>
          <a:xfrm>
            <a:off x="464457" y="370114"/>
            <a:ext cx="7881257" cy="4579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E2EB8D0A-B109-4286-B6CF-78945A4A918D}"/>
              </a:ext>
            </a:extLst>
          </p:cNvPr>
          <p:cNvSpPr txBox="1"/>
          <p:nvPr/>
        </p:nvSpPr>
        <p:spPr>
          <a:xfrm>
            <a:off x="406400" y="275771"/>
            <a:ext cx="793931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Packer has 6 fundamental component in its hierarchy;</a:t>
            </a:r>
            <a:endParaRPr lang="tr-TR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• Builders </a:t>
            </a:r>
            <a:endParaRPr lang="tr-TR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• Provisioners </a:t>
            </a:r>
            <a:endParaRPr lang="tr-TR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• Variables/Templates </a:t>
            </a:r>
            <a:endParaRPr lang="tr-TR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• </a:t>
            </a:r>
            <a:r>
              <a:rPr lang="en-US" sz="3200" dirty="0" err="1">
                <a:solidFill>
                  <a:schemeClr val="bg1"/>
                </a:solidFill>
              </a:rPr>
              <a:t>Paralel</a:t>
            </a:r>
            <a:r>
              <a:rPr lang="en-US" sz="3200" dirty="0">
                <a:solidFill>
                  <a:schemeClr val="bg1"/>
                </a:solidFill>
              </a:rPr>
              <a:t> Builds </a:t>
            </a:r>
            <a:endParaRPr lang="tr-TR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• Post-Processors </a:t>
            </a:r>
            <a:endParaRPr lang="tr-TR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• Communicators</a:t>
            </a:r>
            <a:endParaRPr lang="tr-T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0308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2CDB0D0-307F-460A-86A0-431BD23A63D9}"/>
              </a:ext>
            </a:extLst>
          </p:cNvPr>
          <p:cNvSpPr txBox="1"/>
          <p:nvPr/>
        </p:nvSpPr>
        <p:spPr>
          <a:xfrm>
            <a:off x="2932649" y="388361"/>
            <a:ext cx="7881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</a:rPr>
              <a:t>BUILDER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D9E45D4-12C8-4AB0-AEEE-E9D58D87E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40" y="973136"/>
            <a:ext cx="8442920" cy="253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158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2CDB0D0-307F-460A-86A0-431BD23A63D9}"/>
              </a:ext>
            </a:extLst>
          </p:cNvPr>
          <p:cNvSpPr txBox="1"/>
          <p:nvPr/>
        </p:nvSpPr>
        <p:spPr>
          <a:xfrm>
            <a:off x="1763867" y="493867"/>
            <a:ext cx="7881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</a:rPr>
              <a:t>PROVISIONER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0040401-E332-4BA9-9454-16CB46FA9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44" y="1269092"/>
            <a:ext cx="8803311" cy="2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701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C0B2B967-0743-4862-AC06-5FF893705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41" y="735645"/>
            <a:ext cx="4850687" cy="4213726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098ED456-CAD1-4A56-AE43-0190D769B31E}"/>
              </a:ext>
            </a:extLst>
          </p:cNvPr>
          <p:cNvSpPr txBox="1"/>
          <p:nvPr/>
        </p:nvSpPr>
        <p:spPr>
          <a:xfrm>
            <a:off x="2653823" y="316259"/>
            <a:ext cx="2805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dirty="0">
                <a:solidFill>
                  <a:schemeClr val="bg1"/>
                </a:solidFill>
              </a:rPr>
              <a:t>Templates  /  </a:t>
            </a:r>
            <a:r>
              <a:rPr lang="tr-TR" sz="2000" dirty="0" err="1">
                <a:solidFill>
                  <a:schemeClr val="bg1"/>
                </a:solidFill>
              </a:rPr>
              <a:t>Variables</a:t>
            </a:r>
            <a:endParaRPr lang="tr-T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0534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F36F092-9EE6-4810-B5CE-5F7F2BF02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578" y="893774"/>
            <a:ext cx="4492843" cy="418063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05BF1C44-1E80-4F64-8382-11632CFC9168}"/>
              </a:ext>
            </a:extLst>
          </p:cNvPr>
          <p:cNvSpPr txBox="1"/>
          <p:nvPr/>
        </p:nvSpPr>
        <p:spPr>
          <a:xfrm>
            <a:off x="3430719" y="268133"/>
            <a:ext cx="144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pc="1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Vault tokens 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8389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An approach to speeding up Jenkins parallel builds">
            <a:extLst>
              <a:ext uri="{FF2B5EF4-FFF2-40B4-BE49-F238E27FC236}">
                <a16:creationId xmlns:a16="http://schemas.microsoft.com/office/drawing/2014/main" id="{6C7F71CA-CDF8-4BD2-BE2E-08A152837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277" y="249238"/>
            <a:ext cx="5923171" cy="458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286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B3EF797-DDE8-4C08-A0DB-BE0A2F819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70" y="1056129"/>
            <a:ext cx="3077721" cy="3663954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195C12AA-11CD-49DB-B9ED-61179FD63FDC}"/>
              </a:ext>
            </a:extLst>
          </p:cNvPr>
          <p:cNvSpPr txBox="1"/>
          <p:nvPr/>
        </p:nvSpPr>
        <p:spPr>
          <a:xfrm>
            <a:off x="3121335" y="52251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dirty="0" err="1">
                <a:solidFill>
                  <a:schemeClr val="bg1"/>
                </a:solidFill>
              </a:rPr>
              <a:t>Parallel</a:t>
            </a:r>
            <a:r>
              <a:rPr lang="tr-TR" sz="1800" dirty="0">
                <a:solidFill>
                  <a:schemeClr val="bg1"/>
                </a:solidFill>
              </a:rPr>
              <a:t> </a:t>
            </a:r>
            <a:r>
              <a:rPr lang="tr-TR" sz="1800" dirty="0" err="1">
                <a:solidFill>
                  <a:schemeClr val="bg1"/>
                </a:solidFill>
              </a:rPr>
              <a:t>Builds</a:t>
            </a:r>
            <a:endParaRPr lang="tr-T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0009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packer.io with vSphere · Cody Bunch">
            <a:extLst>
              <a:ext uri="{FF2B5EF4-FFF2-40B4-BE49-F238E27FC236}">
                <a16:creationId xmlns:a16="http://schemas.microsoft.com/office/drawing/2014/main" id="{E2DCD819-4851-4F34-BC4F-5BDA239F0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85" y="322942"/>
            <a:ext cx="7335349" cy="451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174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nfrastructure as Code: Principles, Patterns, and Practices | Adarsh Shah">
            <a:extLst>
              <a:ext uri="{FF2B5EF4-FFF2-40B4-BE49-F238E27FC236}">
                <a16:creationId xmlns:a16="http://schemas.microsoft.com/office/drawing/2014/main" id="{37764B55-BA4F-4B03-B767-9BDFDCA571F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13606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7459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FB65021E-0D3D-440D-8A9A-940959002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000" y="1750675"/>
            <a:ext cx="5172000" cy="1314300"/>
          </a:xfrm>
        </p:spPr>
        <p:txBody>
          <a:bodyPr/>
          <a:lstStyle/>
          <a:p>
            <a:r>
              <a:rPr lang="tr-TR" sz="2800" b="0" i="0" u="none" strike="noStrike" cap="none" dirty="0">
                <a:solidFill>
                  <a:schemeClr val="accent5"/>
                </a:solidFill>
                <a:latin typeface="+mj-lt"/>
                <a:ea typeface="Abel"/>
                <a:cs typeface="Abel"/>
                <a:sym typeface="Abel"/>
              </a:rPr>
              <a:t>SETTING UP TO THE ENVIRONMENT</a:t>
            </a:r>
          </a:p>
          <a:p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0077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349357F1-CF15-47D1-A6A6-C6932F88B204}"/>
              </a:ext>
            </a:extLst>
          </p:cNvPr>
          <p:cNvSpPr txBox="1"/>
          <p:nvPr/>
        </p:nvSpPr>
        <p:spPr>
          <a:xfrm>
            <a:off x="495015" y="666893"/>
            <a:ext cx="42011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System Tools &amp; Specifications </a:t>
            </a:r>
            <a:endParaRPr lang="tr-TR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VS Code</a:t>
            </a:r>
            <a:endParaRPr lang="tr-TR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Chocolatey </a:t>
            </a:r>
            <a:endParaRPr lang="tr-TR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Powershell</a:t>
            </a:r>
            <a:endParaRPr lang="tr-TR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Amazon AWS Account</a:t>
            </a:r>
            <a:endParaRPr lang="tr-TR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Windows 10 OS</a:t>
            </a:r>
            <a:endParaRPr lang="tr-TR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tr-T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2307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A0A1CD4-B94C-47D1-8421-65399B1658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2" y="200660"/>
            <a:ext cx="6124575" cy="4742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90682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653EF8B2-CD41-4FF4-A81E-98817F616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69253"/>
            <a:ext cx="7324725" cy="340995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FDD2B9BB-F09C-4B18-A18B-F7D52ED8C3B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49" y="3649220"/>
            <a:ext cx="4686300" cy="1200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51611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4402498-8427-442C-84D1-6220ED4E38C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01" y="806152"/>
            <a:ext cx="7060818" cy="3642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76262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6271684-D8A2-4ABB-98FA-B80467F99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204787"/>
            <a:ext cx="61245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932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E9CBD3A-0A2E-462C-8ACE-F6E6AA32B56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62" y="788713"/>
            <a:ext cx="7234810" cy="3790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39009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6559A29-A8BF-4085-98FD-C6EC97FCDE5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92" y="796674"/>
            <a:ext cx="7025404" cy="34934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07999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38BE8624-0E0E-4BA2-AF4B-61C9019AD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190500"/>
            <a:ext cx="69627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120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449960A5-6F6C-4CC3-A7A2-6ED115FE77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2" y="188595"/>
            <a:ext cx="6315075" cy="4766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8484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subTitle" idx="1"/>
          </p:nvPr>
        </p:nvSpPr>
        <p:spPr>
          <a:xfrm>
            <a:off x="167990" y="1693849"/>
            <a:ext cx="4512103" cy="157499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There are broadly known three layers of clouds; </a:t>
            </a:r>
            <a:endParaRPr lang="tr-TR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Infrastructure as a Service -IaaS-, </a:t>
            </a:r>
            <a:endParaRPr lang="tr-TR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Software as a Service -SaaS-,</a:t>
            </a:r>
            <a:endParaRPr lang="tr-TR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Platform as a Service -PaaS-</a:t>
            </a:r>
            <a:endParaRPr lang="tr-TR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grpSp>
        <p:nvGrpSpPr>
          <p:cNvPr id="20" name="Google Shape;382;p33">
            <a:extLst>
              <a:ext uri="{FF2B5EF4-FFF2-40B4-BE49-F238E27FC236}">
                <a16:creationId xmlns:a16="http://schemas.microsoft.com/office/drawing/2014/main" id="{5099DC15-25F9-4BB7-9F63-B114133A635D}"/>
              </a:ext>
            </a:extLst>
          </p:cNvPr>
          <p:cNvGrpSpPr/>
          <p:nvPr/>
        </p:nvGrpSpPr>
        <p:grpSpPr>
          <a:xfrm>
            <a:off x="2157392" y="1376684"/>
            <a:ext cx="321651" cy="270419"/>
            <a:chOff x="4673540" y="3680297"/>
            <a:chExt cx="355434" cy="355815"/>
          </a:xfrm>
        </p:grpSpPr>
        <p:sp>
          <p:nvSpPr>
            <p:cNvPr id="21" name="Google Shape;383;p33">
              <a:extLst>
                <a:ext uri="{FF2B5EF4-FFF2-40B4-BE49-F238E27FC236}">
                  <a16:creationId xmlns:a16="http://schemas.microsoft.com/office/drawing/2014/main" id="{B4F039A9-F0A4-4770-89C7-6D5D0A2B0CBC}"/>
                </a:ext>
              </a:extLst>
            </p:cNvPr>
            <p:cNvSpPr/>
            <p:nvPr/>
          </p:nvSpPr>
          <p:spPr>
            <a:xfrm>
              <a:off x="4673540" y="3680297"/>
              <a:ext cx="355434" cy="355815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2012" y="0"/>
                  </a:moveTo>
                  <a:cubicBezTo>
                    <a:pt x="905" y="0"/>
                    <a:pt x="0" y="893"/>
                    <a:pt x="0" y="2013"/>
                  </a:cubicBezTo>
                  <a:lnTo>
                    <a:pt x="0" y="9192"/>
                  </a:lnTo>
                  <a:cubicBezTo>
                    <a:pt x="0" y="10287"/>
                    <a:pt x="893" y="11204"/>
                    <a:pt x="2012" y="11204"/>
                  </a:cubicBezTo>
                  <a:lnTo>
                    <a:pt x="9180" y="11204"/>
                  </a:lnTo>
                  <a:cubicBezTo>
                    <a:pt x="10287" y="11204"/>
                    <a:pt x="11192" y="10311"/>
                    <a:pt x="11192" y="9192"/>
                  </a:cubicBezTo>
                  <a:lnTo>
                    <a:pt x="11192" y="2013"/>
                  </a:lnTo>
                  <a:cubicBezTo>
                    <a:pt x="11180" y="917"/>
                    <a:pt x="10287" y="0"/>
                    <a:pt x="9180" y="0"/>
                  </a:cubicBezTo>
                  <a:lnTo>
                    <a:pt x="8085" y="0"/>
                  </a:lnTo>
                  <a:cubicBezTo>
                    <a:pt x="7989" y="0"/>
                    <a:pt x="7918" y="84"/>
                    <a:pt x="7918" y="167"/>
                  </a:cubicBezTo>
                  <a:cubicBezTo>
                    <a:pt x="7918" y="262"/>
                    <a:pt x="7989" y="334"/>
                    <a:pt x="8085" y="334"/>
                  </a:cubicBezTo>
                  <a:lnTo>
                    <a:pt x="9180" y="334"/>
                  </a:lnTo>
                  <a:cubicBezTo>
                    <a:pt x="10109" y="334"/>
                    <a:pt x="10847" y="1084"/>
                    <a:pt x="10847" y="2001"/>
                  </a:cubicBezTo>
                  <a:lnTo>
                    <a:pt x="10847" y="9180"/>
                  </a:lnTo>
                  <a:cubicBezTo>
                    <a:pt x="10847" y="10097"/>
                    <a:pt x="10109" y="10847"/>
                    <a:pt x="9180" y="10847"/>
                  </a:cubicBezTo>
                  <a:lnTo>
                    <a:pt x="2012" y="10847"/>
                  </a:lnTo>
                  <a:cubicBezTo>
                    <a:pt x="1084" y="10847"/>
                    <a:pt x="345" y="10097"/>
                    <a:pt x="345" y="9180"/>
                  </a:cubicBezTo>
                  <a:lnTo>
                    <a:pt x="345" y="2001"/>
                  </a:lnTo>
                  <a:cubicBezTo>
                    <a:pt x="345" y="1084"/>
                    <a:pt x="1084" y="334"/>
                    <a:pt x="2012" y="334"/>
                  </a:cubicBezTo>
                  <a:lnTo>
                    <a:pt x="7418" y="334"/>
                  </a:lnTo>
                  <a:cubicBezTo>
                    <a:pt x="7501" y="334"/>
                    <a:pt x="7573" y="262"/>
                    <a:pt x="7573" y="167"/>
                  </a:cubicBezTo>
                  <a:cubicBezTo>
                    <a:pt x="7573" y="84"/>
                    <a:pt x="7501" y="0"/>
                    <a:pt x="7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2" name="Google Shape;384;p33">
              <a:extLst>
                <a:ext uri="{FF2B5EF4-FFF2-40B4-BE49-F238E27FC236}">
                  <a16:creationId xmlns:a16="http://schemas.microsoft.com/office/drawing/2014/main" id="{962F7A1F-FE0B-447D-A2AD-BDCB58CCD04A}"/>
                </a:ext>
              </a:extLst>
            </p:cNvPr>
            <p:cNvSpPr/>
            <p:nvPr/>
          </p:nvSpPr>
          <p:spPr>
            <a:xfrm>
              <a:off x="4805864" y="3736630"/>
              <a:ext cx="93042" cy="92661"/>
            </a:xfrm>
            <a:custGeom>
              <a:avLst/>
              <a:gdLst/>
              <a:ahLst/>
              <a:cxnLst/>
              <a:rect l="l" t="t" r="r" b="b"/>
              <a:pathLst>
                <a:path w="2930" h="2918" extrusionOk="0">
                  <a:moveTo>
                    <a:pt x="1477" y="334"/>
                  </a:moveTo>
                  <a:cubicBezTo>
                    <a:pt x="2096" y="334"/>
                    <a:pt x="2608" y="834"/>
                    <a:pt x="2608" y="1465"/>
                  </a:cubicBezTo>
                  <a:cubicBezTo>
                    <a:pt x="2608" y="2084"/>
                    <a:pt x="2096" y="2596"/>
                    <a:pt x="1477" y="2596"/>
                  </a:cubicBezTo>
                  <a:cubicBezTo>
                    <a:pt x="846" y="2596"/>
                    <a:pt x="346" y="2084"/>
                    <a:pt x="346" y="1465"/>
                  </a:cubicBezTo>
                  <a:cubicBezTo>
                    <a:pt x="346" y="834"/>
                    <a:pt x="846" y="334"/>
                    <a:pt x="1477" y="334"/>
                  </a:cubicBezTo>
                  <a:close/>
                  <a:moveTo>
                    <a:pt x="1477" y="0"/>
                  </a:moveTo>
                  <a:cubicBezTo>
                    <a:pt x="667" y="0"/>
                    <a:pt x="12" y="655"/>
                    <a:pt x="12" y="1465"/>
                  </a:cubicBezTo>
                  <a:cubicBezTo>
                    <a:pt x="0" y="2263"/>
                    <a:pt x="655" y="2918"/>
                    <a:pt x="1477" y="2918"/>
                  </a:cubicBezTo>
                  <a:cubicBezTo>
                    <a:pt x="2274" y="2918"/>
                    <a:pt x="2929" y="2263"/>
                    <a:pt x="2929" y="1465"/>
                  </a:cubicBezTo>
                  <a:cubicBezTo>
                    <a:pt x="2929" y="655"/>
                    <a:pt x="2274" y="0"/>
                    <a:pt x="14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3" name="Google Shape;385;p33">
              <a:extLst>
                <a:ext uri="{FF2B5EF4-FFF2-40B4-BE49-F238E27FC236}">
                  <a16:creationId xmlns:a16="http://schemas.microsoft.com/office/drawing/2014/main" id="{2A34F185-7C8F-440D-A02C-069E33703DEB}"/>
                </a:ext>
              </a:extLst>
            </p:cNvPr>
            <p:cNvSpPr/>
            <p:nvPr/>
          </p:nvSpPr>
          <p:spPr>
            <a:xfrm>
              <a:off x="4779380" y="3841358"/>
              <a:ext cx="143723" cy="138801"/>
            </a:xfrm>
            <a:custGeom>
              <a:avLst/>
              <a:gdLst/>
              <a:ahLst/>
              <a:cxnLst/>
              <a:rect l="l" t="t" r="r" b="b"/>
              <a:pathLst>
                <a:path w="4526" h="4371" extrusionOk="0"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893"/>
                  </a:lnTo>
                  <a:cubicBezTo>
                    <a:pt x="1" y="1155"/>
                    <a:pt x="203" y="1370"/>
                    <a:pt x="477" y="1370"/>
                  </a:cubicBezTo>
                  <a:lnTo>
                    <a:pt x="763" y="1370"/>
                  </a:lnTo>
                  <a:cubicBezTo>
                    <a:pt x="834" y="1370"/>
                    <a:pt x="906" y="1429"/>
                    <a:pt x="906" y="1513"/>
                  </a:cubicBezTo>
                  <a:lnTo>
                    <a:pt x="906" y="2858"/>
                  </a:lnTo>
                  <a:cubicBezTo>
                    <a:pt x="906" y="2929"/>
                    <a:pt x="846" y="3001"/>
                    <a:pt x="763" y="3001"/>
                  </a:cubicBezTo>
                  <a:lnTo>
                    <a:pt x="572" y="3001"/>
                  </a:lnTo>
                  <a:cubicBezTo>
                    <a:pt x="299" y="3001"/>
                    <a:pt x="96" y="3215"/>
                    <a:pt x="96" y="3477"/>
                  </a:cubicBezTo>
                  <a:lnTo>
                    <a:pt x="96" y="3894"/>
                  </a:lnTo>
                  <a:cubicBezTo>
                    <a:pt x="96" y="4168"/>
                    <a:pt x="299" y="4370"/>
                    <a:pt x="572" y="4370"/>
                  </a:cubicBezTo>
                  <a:lnTo>
                    <a:pt x="4049" y="4370"/>
                  </a:lnTo>
                  <a:cubicBezTo>
                    <a:pt x="4311" y="4370"/>
                    <a:pt x="4525" y="4168"/>
                    <a:pt x="4525" y="3894"/>
                  </a:cubicBezTo>
                  <a:lnTo>
                    <a:pt x="4525" y="3477"/>
                  </a:lnTo>
                  <a:cubicBezTo>
                    <a:pt x="4525" y="3215"/>
                    <a:pt x="4311" y="3001"/>
                    <a:pt x="4049" y="3001"/>
                  </a:cubicBezTo>
                  <a:lnTo>
                    <a:pt x="3859" y="3001"/>
                  </a:lnTo>
                  <a:cubicBezTo>
                    <a:pt x="3787" y="3001"/>
                    <a:pt x="3704" y="2941"/>
                    <a:pt x="3704" y="2858"/>
                  </a:cubicBezTo>
                  <a:lnTo>
                    <a:pt x="3704" y="477"/>
                  </a:lnTo>
                  <a:cubicBezTo>
                    <a:pt x="3704" y="203"/>
                    <a:pt x="3501" y="1"/>
                    <a:pt x="3228" y="1"/>
                  </a:cubicBezTo>
                  <a:lnTo>
                    <a:pt x="1442" y="1"/>
                  </a:lnTo>
                  <a:cubicBezTo>
                    <a:pt x="1358" y="1"/>
                    <a:pt x="1287" y="72"/>
                    <a:pt x="1287" y="155"/>
                  </a:cubicBezTo>
                  <a:cubicBezTo>
                    <a:pt x="1287" y="251"/>
                    <a:pt x="1358" y="322"/>
                    <a:pt x="1442" y="322"/>
                  </a:cubicBezTo>
                  <a:lnTo>
                    <a:pt x="3228" y="322"/>
                  </a:lnTo>
                  <a:cubicBezTo>
                    <a:pt x="3311" y="322"/>
                    <a:pt x="3382" y="382"/>
                    <a:pt x="3382" y="477"/>
                  </a:cubicBezTo>
                  <a:lnTo>
                    <a:pt x="3382" y="2858"/>
                  </a:lnTo>
                  <a:cubicBezTo>
                    <a:pt x="3382" y="3120"/>
                    <a:pt x="3585" y="3334"/>
                    <a:pt x="3859" y="3334"/>
                  </a:cubicBezTo>
                  <a:lnTo>
                    <a:pt x="4049" y="3334"/>
                  </a:lnTo>
                  <a:cubicBezTo>
                    <a:pt x="4121" y="3334"/>
                    <a:pt x="4204" y="3394"/>
                    <a:pt x="4204" y="3477"/>
                  </a:cubicBezTo>
                  <a:lnTo>
                    <a:pt x="4204" y="3894"/>
                  </a:lnTo>
                  <a:cubicBezTo>
                    <a:pt x="4204" y="3965"/>
                    <a:pt x="4132" y="4049"/>
                    <a:pt x="4049" y="4049"/>
                  </a:cubicBezTo>
                  <a:lnTo>
                    <a:pt x="572" y="4049"/>
                  </a:lnTo>
                  <a:cubicBezTo>
                    <a:pt x="489" y="4049"/>
                    <a:pt x="418" y="3989"/>
                    <a:pt x="418" y="3894"/>
                  </a:cubicBezTo>
                  <a:lnTo>
                    <a:pt x="418" y="3477"/>
                  </a:lnTo>
                  <a:cubicBezTo>
                    <a:pt x="418" y="3406"/>
                    <a:pt x="477" y="3334"/>
                    <a:pt x="572" y="3334"/>
                  </a:cubicBezTo>
                  <a:lnTo>
                    <a:pt x="763" y="3334"/>
                  </a:lnTo>
                  <a:cubicBezTo>
                    <a:pt x="1025" y="3334"/>
                    <a:pt x="1239" y="3120"/>
                    <a:pt x="1239" y="2858"/>
                  </a:cubicBezTo>
                  <a:lnTo>
                    <a:pt x="1239" y="1513"/>
                  </a:lnTo>
                  <a:cubicBezTo>
                    <a:pt x="1239" y="1251"/>
                    <a:pt x="1025" y="1036"/>
                    <a:pt x="763" y="1036"/>
                  </a:cubicBezTo>
                  <a:lnTo>
                    <a:pt x="477" y="1036"/>
                  </a:lnTo>
                  <a:cubicBezTo>
                    <a:pt x="406" y="1036"/>
                    <a:pt x="334" y="977"/>
                    <a:pt x="334" y="893"/>
                  </a:cubicBezTo>
                  <a:lnTo>
                    <a:pt x="334" y="477"/>
                  </a:lnTo>
                  <a:cubicBezTo>
                    <a:pt x="334" y="393"/>
                    <a:pt x="394" y="322"/>
                    <a:pt x="477" y="322"/>
                  </a:cubicBezTo>
                  <a:lnTo>
                    <a:pt x="787" y="322"/>
                  </a:lnTo>
                  <a:cubicBezTo>
                    <a:pt x="882" y="322"/>
                    <a:pt x="953" y="251"/>
                    <a:pt x="953" y="155"/>
                  </a:cubicBezTo>
                  <a:cubicBezTo>
                    <a:pt x="953" y="72"/>
                    <a:pt x="882" y="1"/>
                    <a:pt x="7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pic>
        <p:nvPicPr>
          <p:cNvPr id="12" name="Resim 11">
            <a:extLst>
              <a:ext uri="{FF2B5EF4-FFF2-40B4-BE49-F238E27FC236}">
                <a16:creationId xmlns:a16="http://schemas.microsoft.com/office/drawing/2014/main" id="{10BA169D-FEE0-43D0-A9BB-334C1199D32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692" y="1511894"/>
            <a:ext cx="3791491" cy="32759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CFF1B76-A203-4AB4-9935-53BD97454E34}"/>
              </a:ext>
            </a:extLst>
          </p:cNvPr>
          <p:cNvSpPr/>
          <p:nvPr/>
        </p:nvSpPr>
        <p:spPr>
          <a:xfrm>
            <a:off x="8464907" y="169731"/>
            <a:ext cx="350276" cy="37193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5554279-C11F-4C1F-9560-36E5EDF8BBA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14" y="784380"/>
            <a:ext cx="8445572" cy="2687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66965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D49BB24-2FC7-4990-9E76-674DEA743A4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98" y="547328"/>
            <a:ext cx="6748845" cy="38459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04762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FEB84BD-B949-4BB5-A89D-7C99E5E32C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84" y="507331"/>
            <a:ext cx="8004631" cy="3597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055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7E76600-F791-448C-998A-53FC7BDECE32}"/>
              </a:ext>
            </a:extLst>
          </p:cNvPr>
          <p:cNvSpPr txBox="1"/>
          <p:nvPr/>
        </p:nvSpPr>
        <p:spPr>
          <a:xfrm>
            <a:off x="543140" y="254382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To make configurations, we need a set of Provisioners.</a:t>
            </a:r>
            <a:endParaRPr lang="tr-TR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D8BE03F-8B51-48FB-B676-06B98948DA0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908" y="828674"/>
            <a:ext cx="6235796" cy="39427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82012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98871A4F-9FC7-4755-8B6C-9BF5A2BD0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81" y="160098"/>
            <a:ext cx="7645854" cy="496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410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22C20EAF-64EB-48AF-80C6-584FBBDC9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848" y="0"/>
            <a:ext cx="51883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563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5129C91-766F-4A1E-B727-1516BF23A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490537"/>
            <a:ext cx="60674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394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12FED2A-3E08-4AC1-9062-4A2DDB8D5C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3" y="1006463"/>
            <a:ext cx="8329890" cy="26442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12644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C079880-2824-4477-9757-913708CCCB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37" y="450718"/>
            <a:ext cx="7344635" cy="4107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56912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187FC908-A81E-458C-AA70-82637CF7CC80}"/>
              </a:ext>
            </a:extLst>
          </p:cNvPr>
          <p:cNvSpPr txBox="1"/>
          <p:nvPr/>
        </p:nvSpPr>
        <p:spPr>
          <a:xfrm>
            <a:off x="0" y="0"/>
            <a:ext cx="69317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ssh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 -</a:t>
            </a:r>
            <a:r>
              <a:rPr lang="en-U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i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 C:\Users\</a:t>
            </a:r>
            <a:r>
              <a:rPr lang="tr-TR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nhtur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\Downloads\key-</a:t>
            </a:r>
            <a:r>
              <a:rPr lang="en-U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pair.pem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 ubuntu@18.222.78.158</a:t>
            </a:r>
            <a:endParaRPr lang="tr-TR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tr-TR" dirty="0">
              <a:solidFill>
                <a:schemeClr val="bg1"/>
              </a:solidFill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43F4982-1E0E-4513-8E56-6BD4CBE977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16516" y="302507"/>
            <a:ext cx="5661181" cy="500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95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IST definition for SaaS, PaaS, IaaS | cloudinfosec">
            <a:extLst>
              <a:ext uri="{FF2B5EF4-FFF2-40B4-BE49-F238E27FC236}">
                <a16:creationId xmlns:a16="http://schemas.microsoft.com/office/drawing/2014/main" id="{F54CACA6-F521-40BE-9E61-C2E322170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932" y="651954"/>
            <a:ext cx="6640961" cy="378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8164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ABCC1878-CE88-4DFC-8536-B60560AB0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981648"/>
            <a:ext cx="66960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012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B12768C-86F2-4B6C-A89C-EFC0AFA044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5400" y="1637150"/>
            <a:ext cx="3653400" cy="1887300"/>
          </a:xfrm>
        </p:spPr>
        <p:txBody>
          <a:bodyPr/>
          <a:lstStyle/>
          <a:p>
            <a:r>
              <a:rPr lang="tr-TR" sz="2000" b="1" kern="1600" cap="all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4. </a:t>
            </a:r>
            <a:r>
              <a:rPr lang="en-US" sz="2000" b="1" kern="1600" cap="all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Experimental studies</a:t>
            </a:r>
            <a:br>
              <a:rPr lang="tr-TR" sz="2000" b="1" kern="1600" cap="all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20475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C667A28-AA97-4F30-8B05-64993919F69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2" y="809625"/>
            <a:ext cx="5476875" cy="3524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32893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DEAAF9DA-3DC1-44ED-A9C6-92D5A175B64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7219" y="346910"/>
            <a:ext cx="6826744" cy="4163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66791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D0BBB94-07E2-4159-BAA9-3461F061DA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630" y="449101"/>
            <a:ext cx="6042073" cy="4245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28677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A16E367-A217-40CA-92C9-D821A0C430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04" y="375126"/>
            <a:ext cx="6985191" cy="38049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81412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7A89DB8-A5EC-43D4-9BB7-6018D417B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5400" y="1637150"/>
            <a:ext cx="3653400" cy="1887300"/>
          </a:xfrm>
        </p:spPr>
        <p:txBody>
          <a:bodyPr/>
          <a:lstStyle/>
          <a:p>
            <a:r>
              <a:rPr lang="tr-TR" sz="4000" dirty="0">
                <a:latin typeface="+mj-lt"/>
              </a:rPr>
              <a:t>DISCUSSION &amp; CONLUSIONS</a:t>
            </a:r>
          </a:p>
        </p:txBody>
      </p:sp>
    </p:spTree>
    <p:extLst>
      <p:ext uri="{BB962C8B-B14F-4D97-AF65-F5344CB8AC3E}">
        <p14:creationId xmlns:p14="http://schemas.microsoft.com/office/powerpoint/2010/main" val="28399184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5"/>
          <p:cNvSpPr txBox="1">
            <a:spLocks noGrp="1"/>
          </p:cNvSpPr>
          <p:nvPr>
            <p:ph type="subTitle" idx="1"/>
          </p:nvPr>
        </p:nvSpPr>
        <p:spPr>
          <a:xfrm>
            <a:off x="1986000" y="1750675"/>
            <a:ext cx="5172000" cy="13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dirty="0"/>
              <a:t>THANK YOU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5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al Project Proposa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92C35"/>
      </a:accent1>
      <a:accent2>
        <a:srgbClr val="475972"/>
      </a:accent2>
      <a:accent3>
        <a:srgbClr val="E9E2C9"/>
      </a:accent3>
      <a:accent4>
        <a:srgbClr val="FFDD6B"/>
      </a:accent4>
      <a:accent5>
        <a:srgbClr val="DCAE52"/>
      </a:accent5>
      <a:accent6>
        <a:srgbClr val="AF7132"/>
      </a:accent6>
      <a:hlink>
        <a:srgbClr val="DCAE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1365</TotalTime>
  <Words>484</Words>
  <Application>Microsoft Office PowerPoint</Application>
  <PresentationFormat>Ekran Gösterisi (16:9)</PresentationFormat>
  <Paragraphs>97</Paragraphs>
  <Slides>97</Slides>
  <Notes>9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97</vt:i4>
      </vt:variant>
    </vt:vector>
  </HeadingPairs>
  <TitlesOfParts>
    <vt:vector size="110" baseType="lpstr">
      <vt:lpstr>Rubik Light</vt:lpstr>
      <vt:lpstr>Roboto</vt:lpstr>
      <vt:lpstr>Aharoni</vt:lpstr>
      <vt:lpstr>Oswald Stencil</vt:lpstr>
      <vt:lpstr>Whitney</vt:lpstr>
      <vt:lpstr>Symbol</vt:lpstr>
      <vt:lpstr>Noto Sans</vt:lpstr>
      <vt:lpstr>Calibri</vt:lpstr>
      <vt:lpstr>Montserrat</vt:lpstr>
      <vt:lpstr>Times New Roman</vt:lpstr>
      <vt:lpstr>Arial</vt:lpstr>
      <vt:lpstr>Abel</vt:lpstr>
      <vt:lpstr>Custal Project Proposal by Slidesgo</vt:lpstr>
      <vt:lpstr>AUTOMATED GENERATION OF VIRTUAL MACHINE IMAGES WITH HASHICORP PACKER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4. Experimental studies </vt:lpstr>
      <vt:lpstr>PowerPoint Sunusu</vt:lpstr>
      <vt:lpstr>PowerPoint Sunusu</vt:lpstr>
      <vt:lpstr>PowerPoint Sunusu</vt:lpstr>
      <vt:lpstr>PowerPoint Sunusu</vt:lpstr>
      <vt:lpstr>DISCUSSION &amp; CONLUSIONS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Işıl</dc:creator>
  <cp:lastModifiedBy>Necati Hasan Turan</cp:lastModifiedBy>
  <cp:revision>80</cp:revision>
  <dcterms:modified xsi:type="dcterms:W3CDTF">2021-06-10T09:47:44Z</dcterms:modified>
</cp:coreProperties>
</file>